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717" r:id="rId3"/>
    <p:sldMasterId id="2147483720" r:id="rId4"/>
  </p:sldMasterIdLst>
  <p:notesMasterIdLst>
    <p:notesMasterId r:id="rId47"/>
  </p:notesMasterIdLst>
  <p:sldIdLst>
    <p:sldId id="812" r:id="rId5"/>
    <p:sldId id="820" r:id="rId6"/>
    <p:sldId id="880" r:id="rId7"/>
    <p:sldId id="822" r:id="rId8"/>
    <p:sldId id="881" r:id="rId9"/>
    <p:sldId id="882" r:id="rId10"/>
    <p:sldId id="883" r:id="rId11"/>
    <p:sldId id="887" r:id="rId12"/>
    <p:sldId id="888" r:id="rId13"/>
    <p:sldId id="889" r:id="rId14"/>
    <p:sldId id="884" r:id="rId15"/>
    <p:sldId id="890" r:id="rId16"/>
    <p:sldId id="885" r:id="rId17"/>
    <p:sldId id="891" r:id="rId18"/>
    <p:sldId id="892" r:id="rId19"/>
    <p:sldId id="893" r:id="rId20"/>
    <p:sldId id="894" r:id="rId21"/>
    <p:sldId id="886" r:id="rId22"/>
    <p:sldId id="895" r:id="rId23"/>
    <p:sldId id="897" r:id="rId24"/>
    <p:sldId id="896" r:id="rId25"/>
    <p:sldId id="900" r:id="rId26"/>
    <p:sldId id="899" r:id="rId27"/>
    <p:sldId id="901" r:id="rId28"/>
    <p:sldId id="902" r:id="rId29"/>
    <p:sldId id="898" r:id="rId30"/>
    <p:sldId id="904" r:id="rId31"/>
    <p:sldId id="905" r:id="rId32"/>
    <p:sldId id="909" r:id="rId33"/>
    <p:sldId id="906" r:id="rId34"/>
    <p:sldId id="907" r:id="rId35"/>
    <p:sldId id="911" r:id="rId36"/>
    <p:sldId id="910" r:id="rId37"/>
    <p:sldId id="912" r:id="rId38"/>
    <p:sldId id="913" r:id="rId39"/>
    <p:sldId id="914" r:id="rId40"/>
    <p:sldId id="915" r:id="rId41"/>
    <p:sldId id="916" r:id="rId42"/>
    <p:sldId id="903" r:id="rId43"/>
    <p:sldId id="920" r:id="rId44"/>
    <p:sldId id="919" r:id="rId45"/>
    <p:sldId id="878" r:id="rId46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28"/>
    <p:restoredTop sz="94558"/>
  </p:normalViewPr>
  <p:slideViewPr>
    <p:cSldViewPr snapToGrid="0">
      <p:cViewPr varScale="1">
        <p:scale>
          <a:sx n="76" d="100"/>
          <a:sy n="76" d="100"/>
        </p:scale>
        <p:origin x="22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F1C1DB-0CBA-9545-AB28-B95ECE372BD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CF93D80-BF07-BA45-9A89-36E6143EA264}">
      <dgm:prSet custT="1"/>
      <dgm:spPr>
        <a:xfrm>
          <a:off x="1716903" y="-107125"/>
          <a:ext cx="1384101" cy="1226266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marL="0" indent="0" rtl="0">
            <a:buNone/>
          </a:pPr>
          <a:r>
            <a:rPr lang="fr-FR" sz="1200" b="1" i="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Hamiltonian</a:t>
          </a:r>
          <a:br>
            <a:rPr lang="fr-FR" sz="14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10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  <a:t>Local</a:t>
          </a:r>
          <a:b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  <a:t>Non-local</a:t>
          </a:r>
          <a:b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Kinetic</a:t>
          </a:r>
          <a:endParaRPr lang="fr-FR" sz="1400" i="0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23DB8A21-EE38-C84B-81AF-6F455636079F}" type="parTrans" cxnId="{B310CB1D-84EC-234E-AC81-BB35A1AEDAFA}">
      <dgm:prSet/>
      <dgm:spPr/>
      <dgm:t>
        <a:bodyPr/>
        <a:lstStyle/>
        <a:p>
          <a:endParaRPr lang="fr-FR"/>
        </a:p>
      </dgm:t>
    </dgm:pt>
    <dgm:pt modelId="{B37B95A2-C7E3-F947-8C16-30EA898431ED}" type="sibTrans" cxnId="{B310CB1D-84EC-234E-AC81-BB35A1AEDAFA}">
      <dgm:prSet/>
      <dgm:spPr>
        <a:xfrm rot="1666818">
          <a:off x="3034795" y="693833"/>
          <a:ext cx="10012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CCFDD30C-1C08-C74A-A5AA-918D1039189C}">
      <dgm:prSet custT="1"/>
      <dgm:spPr>
        <a:xfrm>
          <a:off x="3064483" y="623882"/>
          <a:ext cx="1414948" cy="1200315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Eigenvalue</a:t>
          </a: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problem</a:t>
          </a: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endParaRPr lang="fr-FR" sz="700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30F21792-882B-C44A-BF35-AB8EC86B340E}" type="parTrans" cxnId="{28D8F4B3-8F31-3746-8723-0C630056490D}">
      <dgm:prSet/>
      <dgm:spPr/>
      <dgm:t>
        <a:bodyPr/>
        <a:lstStyle/>
        <a:p>
          <a:endParaRPr lang="fr-FR"/>
        </a:p>
      </dgm:t>
    </dgm:pt>
    <dgm:pt modelId="{94CA74B0-2C29-5345-866A-39FF510AED4C}" type="sibTrans" cxnId="{28D8F4B3-8F31-3746-8723-0C630056490D}">
      <dgm:prSet/>
      <dgm:spPr>
        <a:xfrm rot="4624113">
          <a:off x="3870149" y="1756867"/>
          <a:ext cx="12555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16752D55-DEA6-7B4D-8199-B94ECB4F8056}">
      <dgm:prSet custT="1"/>
      <dgm:spPr>
        <a:xfrm>
          <a:off x="3313036" y="2035708"/>
          <a:ext cx="1557010" cy="1160395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marL="0" indent="0">
            <a:buNone/>
          </a:pP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Wave</a:t>
          </a: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functions</a:t>
          </a:r>
          <a:b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2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Diagonalization</a:t>
          </a:r>
          <a:b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in </a:t>
          </a:r>
          <a:r>
            <a:rPr lang="fr-FR" sz="10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eigenvectors</a:t>
          </a:r>
          <a: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0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subspace</a:t>
          </a:r>
          <a:endParaRPr lang="fr-FR" sz="1000" b="1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53D897C5-9550-114F-AFB8-FCFDC204D88F}" type="parTrans" cxnId="{34F77505-400C-1A43-9C6D-FAEEC304C3F9}">
      <dgm:prSet/>
      <dgm:spPr/>
      <dgm:t>
        <a:bodyPr/>
        <a:lstStyle/>
        <a:p>
          <a:endParaRPr lang="fr-FR"/>
        </a:p>
      </dgm:t>
    </dgm:pt>
    <dgm:pt modelId="{5F60558D-65EB-2443-8F8A-5D5108305413}" type="sibTrans" cxnId="{34F77505-400C-1A43-9C6D-FAEEC304C3F9}">
      <dgm:prSet/>
      <dgm:spPr>
        <a:xfrm rot="7714286">
          <a:off x="3488763" y="3083443"/>
          <a:ext cx="191520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8909CAFF-E1F6-1949-8FBA-0B46BB9FA21C}">
      <dgm:prSet custT="1"/>
      <dgm:spPr>
        <a:xfrm>
          <a:off x="2623724" y="3307758"/>
          <a:ext cx="1068103" cy="958104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Energy</a:t>
          </a:r>
          <a:b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and</a:t>
          </a:r>
          <a:b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forces</a:t>
          </a:r>
        </a:p>
      </dgm:t>
    </dgm:pt>
    <dgm:pt modelId="{ACADF401-D7B5-1D42-93BC-28B28B010222}" type="parTrans" cxnId="{75761D5E-644E-D843-8C59-2C8F72685143}">
      <dgm:prSet/>
      <dgm:spPr/>
      <dgm:t>
        <a:bodyPr/>
        <a:lstStyle/>
        <a:p>
          <a:endParaRPr lang="fr-FR"/>
        </a:p>
      </dgm:t>
    </dgm:pt>
    <dgm:pt modelId="{9EB108CF-1100-8944-BFBA-603B8E53A41C}" type="sibTrans" cxnId="{75761D5E-644E-D843-8C59-2C8F72685143}">
      <dgm:prSet/>
      <dgm:spPr>
        <a:xfrm rot="10800000">
          <a:off x="2459635" y="3618567"/>
          <a:ext cx="115956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F9D6A260-F172-5741-9AC9-76B788A95EC6}">
      <dgm:prSet custT="1"/>
      <dgm:spPr>
        <a:xfrm>
          <a:off x="915325" y="3186474"/>
          <a:ext cx="1489613" cy="1200674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300" i="1" dirty="0">
              <a:solidFill>
                <a:srgbClr val="C00000"/>
              </a:solidFill>
              <a:latin typeface="Arial"/>
              <a:ea typeface="+mn-ea"/>
              <a:cs typeface="+mn-cs"/>
            </a:rPr>
            <a:t>Convergence check?</a:t>
          </a:r>
        </a:p>
      </dgm:t>
    </dgm:pt>
    <dgm:pt modelId="{40F02524-68EA-4449-9B6C-85BDCCE116B9}" type="parTrans" cxnId="{F5261BA5-CA2D-124F-8AA4-3CB5B5ED2964}">
      <dgm:prSet/>
      <dgm:spPr/>
      <dgm:t>
        <a:bodyPr/>
        <a:lstStyle/>
        <a:p>
          <a:endParaRPr lang="fr-FR"/>
        </a:p>
      </dgm:t>
    </dgm:pt>
    <dgm:pt modelId="{2DEF54B5-F926-AE44-9706-62180339DCD5}" type="sibTrans" cxnId="{F5261BA5-CA2D-124F-8AA4-3CB5B5ED2964}">
      <dgm:prSet/>
      <dgm:spPr>
        <a:xfrm rot="13885714">
          <a:off x="1137442" y="3033392"/>
          <a:ext cx="112054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A1C7938E-D231-2F44-A6D1-68582B48316B}">
      <dgm:prSet custT="1"/>
      <dgm:spPr>
        <a:xfrm>
          <a:off x="466943" y="580967"/>
          <a:ext cx="1185360" cy="1149687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4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Density</a:t>
          </a:r>
          <a:endParaRPr lang="fr-FR" sz="1600" b="1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2FF3546D-7306-2843-9001-4E76BFB0782C}" type="parTrans" cxnId="{0FD19C59-97BA-6044-AB44-BC4687F39E69}">
      <dgm:prSet/>
      <dgm:spPr/>
      <dgm:t>
        <a:bodyPr/>
        <a:lstStyle/>
        <a:p>
          <a:endParaRPr lang="fr-FR"/>
        </a:p>
      </dgm:t>
    </dgm:pt>
    <dgm:pt modelId="{EEEB0CCB-C26F-C648-8378-9120E0B586DF}" type="sibTrans" cxnId="{0FD19C59-97BA-6044-AB44-BC4687F39E69}">
      <dgm:prSet/>
      <dgm:spPr>
        <a:xfrm rot="20057143">
          <a:off x="1630639" y="682772"/>
          <a:ext cx="12379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94F3BC96-D2C7-4190-8010-F455E372F6B2}">
      <dgm:prSet custT="1"/>
      <dgm:spPr>
        <a:xfrm>
          <a:off x="3104" y="2015569"/>
          <a:ext cx="1446523" cy="1200674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600" i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Mixing</a:t>
          </a:r>
          <a:r>
            <a:rPr lang="fr-FR" sz="1600" i="1" dirty="0">
              <a:solidFill>
                <a:srgbClr val="C00000"/>
              </a:solidFill>
              <a:latin typeface="Arial"/>
              <a:ea typeface="+mn-ea"/>
              <a:cs typeface="+mn-cs"/>
            </a:rPr>
            <a:t> of </a:t>
          </a:r>
          <a:r>
            <a:rPr lang="fr-FR" sz="1600" i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iterations</a:t>
          </a:r>
          <a:br>
            <a:rPr lang="fr-FR" sz="1600" i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i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Improve</a:t>
          </a:r>
          <a:r>
            <a:rPr lang="fr-FR" sz="1200" i="1" dirty="0">
              <a:solidFill>
                <a:srgbClr val="C00000"/>
              </a:solidFill>
              <a:latin typeface="Arial"/>
              <a:ea typeface="+mn-ea"/>
              <a:cs typeface="+mn-cs"/>
            </a:rPr>
            <a:t> cycle convergence</a:t>
          </a:r>
        </a:p>
      </dgm:t>
    </dgm:pt>
    <dgm:pt modelId="{7B640114-BF50-4257-A053-AF36F6DEA0E8}" type="parTrans" cxnId="{F65B108D-98A1-4F6D-A3DA-B9C43ACE7100}">
      <dgm:prSet/>
      <dgm:spPr/>
      <dgm:t>
        <a:bodyPr/>
        <a:lstStyle/>
        <a:p>
          <a:endParaRPr lang="fr-FR"/>
        </a:p>
      </dgm:t>
    </dgm:pt>
    <dgm:pt modelId="{6AFCA94F-172D-4CEB-95AD-F43BE2DC8C64}" type="sibTrans" cxnId="{F65B108D-98A1-4F6D-A3DA-B9C43ACE7100}">
      <dgm:prSet/>
      <dgm:spPr>
        <a:xfrm rot="16971429">
          <a:off x="811210" y="1707955"/>
          <a:ext cx="16797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2CBF611E-7EB5-DF40-B489-DDD1875D5649}" type="pres">
      <dgm:prSet presAssocID="{13F1C1DB-0CBA-9545-AB28-B95ECE372BDD}" presName="cycle" presStyleCnt="0">
        <dgm:presLayoutVars>
          <dgm:dir/>
          <dgm:resizeHandles val="exact"/>
        </dgm:presLayoutVars>
      </dgm:prSet>
      <dgm:spPr/>
    </dgm:pt>
    <dgm:pt modelId="{E8546D86-F2F2-5646-A2A6-9D8CBB408C3D}" type="pres">
      <dgm:prSet presAssocID="{4CF93D80-BF07-BA45-9A89-36E6143EA264}" presName="node" presStyleLbl="node1" presStyleIdx="0" presStyleCnt="7" custScaleX="138827" custScaleY="122996">
        <dgm:presLayoutVars>
          <dgm:bulletEnabled val="1"/>
        </dgm:presLayoutVars>
      </dgm:prSet>
      <dgm:spPr/>
    </dgm:pt>
    <dgm:pt modelId="{91B3ACF1-78C3-3947-85B8-D8ED6C7B00E2}" type="pres">
      <dgm:prSet presAssocID="{B37B95A2-C7E3-F947-8C16-30EA898431ED}" presName="sibTrans" presStyleLbl="sibTrans2D1" presStyleIdx="0" presStyleCnt="7"/>
      <dgm:spPr/>
    </dgm:pt>
    <dgm:pt modelId="{97EF6DAD-07E6-784C-A524-4CB7FAEC1E41}" type="pres">
      <dgm:prSet presAssocID="{B37B95A2-C7E3-F947-8C16-30EA898431ED}" presName="connectorText" presStyleLbl="sibTrans2D1" presStyleIdx="0" presStyleCnt="7"/>
      <dgm:spPr/>
    </dgm:pt>
    <dgm:pt modelId="{0E7CD658-4E41-D94F-84F3-D672C8AF6E59}" type="pres">
      <dgm:prSet presAssocID="{CCFDD30C-1C08-C74A-A5AA-918D1039189C}" presName="node" presStyleLbl="node1" presStyleIdx="1" presStyleCnt="7" custScaleX="141921" custScaleY="120393" custRadScaleRad="98220" custRadScaleInc="8134">
        <dgm:presLayoutVars>
          <dgm:bulletEnabled val="1"/>
        </dgm:presLayoutVars>
      </dgm:prSet>
      <dgm:spPr/>
    </dgm:pt>
    <dgm:pt modelId="{4E0D0A1A-B36F-2240-BB2E-FBAC1ADDECBA}" type="pres">
      <dgm:prSet presAssocID="{94CA74B0-2C29-5345-866A-39FF510AED4C}" presName="sibTrans" presStyleLbl="sibTrans2D1" presStyleIdx="1" presStyleCnt="7"/>
      <dgm:spPr/>
    </dgm:pt>
    <dgm:pt modelId="{29057C7F-4645-274C-B654-5D3D47323E70}" type="pres">
      <dgm:prSet presAssocID="{94CA74B0-2C29-5345-866A-39FF510AED4C}" presName="connectorText" presStyleLbl="sibTrans2D1" presStyleIdx="1" presStyleCnt="7"/>
      <dgm:spPr/>
    </dgm:pt>
    <dgm:pt modelId="{BAEFD270-B2F7-EA41-BFCA-CF1FC2E49989}" type="pres">
      <dgm:prSet presAssocID="{16752D55-DEA6-7B4D-8199-B94ECB4F8056}" presName="node" presStyleLbl="node1" presStyleIdx="2" presStyleCnt="7" custScaleX="156170" custScaleY="116389">
        <dgm:presLayoutVars>
          <dgm:bulletEnabled val="1"/>
        </dgm:presLayoutVars>
      </dgm:prSet>
      <dgm:spPr/>
    </dgm:pt>
    <dgm:pt modelId="{13DF6059-1EA1-C344-A0FF-4C2FA4CCDC04}" type="pres">
      <dgm:prSet presAssocID="{5F60558D-65EB-2443-8F8A-5D5108305413}" presName="sibTrans" presStyleLbl="sibTrans2D1" presStyleIdx="2" presStyleCnt="7"/>
      <dgm:spPr/>
    </dgm:pt>
    <dgm:pt modelId="{422A09CB-F22C-6148-A189-C238C4DA9DA4}" type="pres">
      <dgm:prSet presAssocID="{5F60558D-65EB-2443-8F8A-5D5108305413}" presName="connectorText" presStyleLbl="sibTrans2D1" presStyleIdx="2" presStyleCnt="7"/>
      <dgm:spPr/>
    </dgm:pt>
    <dgm:pt modelId="{CA5024AF-F7E7-9B41-95EC-283B494DC1B1}" type="pres">
      <dgm:prSet presAssocID="{8909CAFF-E1F6-1949-8FBA-0B46BB9FA21C}" presName="node" presStyleLbl="node1" presStyleIdx="3" presStyleCnt="7" custScaleX="107132" custScaleY="96099">
        <dgm:presLayoutVars>
          <dgm:bulletEnabled val="1"/>
        </dgm:presLayoutVars>
      </dgm:prSet>
      <dgm:spPr/>
    </dgm:pt>
    <dgm:pt modelId="{E6CCCA29-C503-DD40-B8FF-40F9E0D0639C}" type="pres">
      <dgm:prSet presAssocID="{9EB108CF-1100-8944-BFBA-603B8E53A41C}" presName="sibTrans" presStyleLbl="sibTrans2D1" presStyleIdx="3" presStyleCnt="7"/>
      <dgm:spPr/>
    </dgm:pt>
    <dgm:pt modelId="{3F607296-CFD0-DC46-8F06-5D0BA18E8A4B}" type="pres">
      <dgm:prSet presAssocID="{9EB108CF-1100-8944-BFBA-603B8E53A41C}" presName="connectorText" presStyleLbl="sibTrans2D1" presStyleIdx="3" presStyleCnt="7"/>
      <dgm:spPr/>
    </dgm:pt>
    <dgm:pt modelId="{4351371E-8E24-2E48-8B17-B3FA791FB6D7}" type="pres">
      <dgm:prSet presAssocID="{F9D6A260-F172-5741-9AC9-76B788A95EC6}" presName="node" presStyleLbl="node1" presStyleIdx="4" presStyleCnt="7" custScaleX="149410" custScaleY="120429">
        <dgm:presLayoutVars>
          <dgm:bulletEnabled val="1"/>
        </dgm:presLayoutVars>
      </dgm:prSet>
      <dgm:spPr/>
    </dgm:pt>
    <dgm:pt modelId="{4387C83D-119E-A94B-A6E4-A44F080C8F18}" type="pres">
      <dgm:prSet presAssocID="{2DEF54B5-F926-AE44-9706-62180339DCD5}" presName="sibTrans" presStyleLbl="sibTrans2D1" presStyleIdx="4" presStyleCnt="7"/>
      <dgm:spPr/>
    </dgm:pt>
    <dgm:pt modelId="{A427B369-794E-0949-B385-320C5541FE26}" type="pres">
      <dgm:prSet presAssocID="{2DEF54B5-F926-AE44-9706-62180339DCD5}" presName="connectorText" presStyleLbl="sibTrans2D1" presStyleIdx="4" presStyleCnt="7"/>
      <dgm:spPr/>
    </dgm:pt>
    <dgm:pt modelId="{2DF2088D-F8C2-4B14-8B9A-FD30D87A9C61}" type="pres">
      <dgm:prSet presAssocID="{94F3BC96-D2C7-4190-8010-F455E372F6B2}" presName="node" presStyleLbl="node1" presStyleIdx="5" presStyleCnt="7" custScaleX="145088" custScaleY="120429">
        <dgm:presLayoutVars>
          <dgm:bulletEnabled val="1"/>
        </dgm:presLayoutVars>
      </dgm:prSet>
      <dgm:spPr/>
    </dgm:pt>
    <dgm:pt modelId="{D2CB662E-7B83-4000-8780-327F7D8357BF}" type="pres">
      <dgm:prSet presAssocID="{6AFCA94F-172D-4CEB-95AD-F43BE2DC8C64}" presName="sibTrans" presStyleLbl="sibTrans2D1" presStyleIdx="5" presStyleCnt="7"/>
      <dgm:spPr/>
    </dgm:pt>
    <dgm:pt modelId="{08DABBBE-5DBA-4AB6-B60B-ECE4746468D8}" type="pres">
      <dgm:prSet presAssocID="{6AFCA94F-172D-4CEB-95AD-F43BE2DC8C64}" presName="connectorText" presStyleLbl="sibTrans2D1" presStyleIdx="5" presStyleCnt="7"/>
      <dgm:spPr/>
    </dgm:pt>
    <dgm:pt modelId="{D9323DA8-C137-564E-AFE2-F660B3BE1ED9}" type="pres">
      <dgm:prSet presAssocID="{A1C7938E-D231-2F44-A6D1-68582B48316B}" presName="node" presStyleLbl="node1" presStyleIdx="6" presStyleCnt="7" custScaleX="118893" custScaleY="115315">
        <dgm:presLayoutVars>
          <dgm:bulletEnabled val="1"/>
        </dgm:presLayoutVars>
      </dgm:prSet>
      <dgm:spPr/>
    </dgm:pt>
    <dgm:pt modelId="{C980298D-2EB8-3444-A28B-8E6DC723FBDD}" type="pres">
      <dgm:prSet presAssocID="{EEEB0CCB-C26F-C648-8378-9120E0B586DF}" presName="sibTrans" presStyleLbl="sibTrans2D1" presStyleIdx="6" presStyleCnt="7"/>
      <dgm:spPr/>
    </dgm:pt>
    <dgm:pt modelId="{A5A0B6D0-290B-DB47-AD95-88ED79CC776C}" type="pres">
      <dgm:prSet presAssocID="{EEEB0CCB-C26F-C648-8378-9120E0B586DF}" presName="connectorText" presStyleLbl="sibTrans2D1" presStyleIdx="6" presStyleCnt="7"/>
      <dgm:spPr/>
    </dgm:pt>
  </dgm:ptLst>
  <dgm:cxnLst>
    <dgm:cxn modelId="{34F77505-400C-1A43-9C6D-FAEEC304C3F9}" srcId="{13F1C1DB-0CBA-9545-AB28-B95ECE372BDD}" destId="{16752D55-DEA6-7B4D-8199-B94ECB4F8056}" srcOrd="2" destOrd="0" parTransId="{53D897C5-9550-114F-AFB8-FCFDC204D88F}" sibTransId="{5F60558D-65EB-2443-8F8A-5D5108305413}"/>
    <dgm:cxn modelId="{0D621006-A884-4F59-9461-A16863591465}" type="presOf" srcId="{B37B95A2-C7E3-F947-8C16-30EA898431ED}" destId="{91B3ACF1-78C3-3947-85B8-D8ED6C7B00E2}" srcOrd="0" destOrd="0" presId="urn:microsoft.com/office/officeart/2005/8/layout/cycle2"/>
    <dgm:cxn modelId="{0A1D6C14-36A1-4F87-A12D-CCA8976DA46C}" type="presOf" srcId="{94CA74B0-2C29-5345-866A-39FF510AED4C}" destId="{29057C7F-4645-274C-B654-5D3D47323E70}" srcOrd="1" destOrd="0" presId="urn:microsoft.com/office/officeart/2005/8/layout/cycle2"/>
    <dgm:cxn modelId="{4BE4BB14-08C7-4B20-8828-3A64EB9DDF8F}" type="presOf" srcId="{13F1C1DB-0CBA-9545-AB28-B95ECE372BDD}" destId="{2CBF611E-7EB5-DF40-B489-DDD1875D5649}" srcOrd="0" destOrd="0" presId="urn:microsoft.com/office/officeart/2005/8/layout/cycle2"/>
    <dgm:cxn modelId="{A0B73517-C879-4A66-8965-5A817B42ED41}" type="presOf" srcId="{8909CAFF-E1F6-1949-8FBA-0B46BB9FA21C}" destId="{CA5024AF-F7E7-9B41-95EC-283B494DC1B1}" srcOrd="0" destOrd="0" presId="urn:microsoft.com/office/officeart/2005/8/layout/cycle2"/>
    <dgm:cxn modelId="{B310CB1D-84EC-234E-AC81-BB35A1AEDAFA}" srcId="{13F1C1DB-0CBA-9545-AB28-B95ECE372BDD}" destId="{4CF93D80-BF07-BA45-9A89-36E6143EA264}" srcOrd="0" destOrd="0" parTransId="{23DB8A21-EE38-C84B-81AF-6F455636079F}" sibTransId="{B37B95A2-C7E3-F947-8C16-30EA898431ED}"/>
    <dgm:cxn modelId="{257EBA23-A846-4024-B752-1FABC736D96C}" type="presOf" srcId="{94CA74B0-2C29-5345-866A-39FF510AED4C}" destId="{4E0D0A1A-B36F-2240-BB2E-FBAC1ADDECBA}" srcOrd="0" destOrd="0" presId="urn:microsoft.com/office/officeart/2005/8/layout/cycle2"/>
    <dgm:cxn modelId="{FD388124-A977-4A72-8DF4-78D3B5DD773D}" type="presOf" srcId="{A1C7938E-D231-2F44-A6D1-68582B48316B}" destId="{D9323DA8-C137-564E-AFE2-F660B3BE1ED9}" srcOrd="0" destOrd="0" presId="urn:microsoft.com/office/officeart/2005/8/layout/cycle2"/>
    <dgm:cxn modelId="{00A9F83E-8A78-4CC9-9AA6-98949369D654}" type="presOf" srcId="{16752D55-DEA6-7B4D-8199-B94ECB4F8056}" destId="{BAEFD270-B2F7-EA41-BFCA-CF1FC2E49989}" srcOrd="0" destOrd="0" presId="urn:microsoft.com/office/officeart/2005/8/layout/cycle2"/>
    <dgm:cxn modelId="{AB831A40-F516-4817-8A77-C2F9E2F4AC03}" type="presOf" srcId="{4CF93D80-BF07-BA45-9A89-36E6143EA264}" destId="{E8546D86-F2F2-5646-A2A6-9D8CBB408C3D}" srcOrd="0" destOrd="0" presId="urn:microsoft.com/office/officeart/2005/8/layout/cycle2"/>
    <dgm:cxn modelId="{0FD19C59-97BA-6044-AB44-BC4687F39E69}" srcId="{13F1C1DB-0CBA-9545-AB28-B95ECE372BDD}" destId="{A1C7938E-D231-2F44-A6D1-68582B48316B}" srcOrd="6" destOrd="0" parTransId="{2FF3546D-7306-2843-9001-4E76BFB0782C}" sibTransId="{EEEB0CCB-C26F-C648-8378-9120E0B586DF}"/>
    <dgm:cxn modelId="{75761D5E-644E-D843-8C59-2C8F72685143}" srcId="{13F1C1DB-0CBA-9545-AB28-B95ECE372BDD}" destId="{8909CAFF-E1F6-1949-8FBA-0B46BB9FA21C}" srcOrd="3" destOrd="0" parTransId="{ACADF401-D7B5-1D42-93BC-28B28B010222}" sibTransId="{9EB108CF-1100-8944-BFBA-603B8E53A41C}"/>
    <dgm:cxn modelId="{027EB35E-D271-4A4A-9626-359AC3494FF4}" type="presOf" srcId="{5F60558D-65EB-2443-8F8A-5D5108305413}" destId="{13DF6059-1EA1-C344-A0FF-4C2FA4CCDC04}" srcOrd="0" destOrd="0" presId="urn:microsoft.com/office/officeart/2005/8/layout/cycle2"/>
    <dgm:cxn modelId="{4B8B0064-53E9-4CCA-898A-98113915E79B}" type="presOf" srcId="{EEEB0CCB-C26F-C648-8378-9120E0B586DF}" destId="{A5A0B6D0-290B-DB47-AD95-88ED79CC776C}" srcOrd="1" destOrd="0" presId="urn:microsoft.com/office/officeart/2005/8/layout/cycle2"/>
    <dgm:cxn modelId="{D1402D65-FE11-4A40-8E33-27834D8B0486}" type="presOf" srcId="{9EB108CF-1100-8944-BFBA-603B8E53A41C}" destId="{3F607296-CFD0-DC46-8F06-5D0BA18E8A4B}" srcOrd="1" destOrd="0" presId="urn:microsoft.com/office/officeart/2005/8/layout/cycle2"/>
    <dgm:cxn modelId="{2439FA6A-6B40-465C-BEFE-38C830A8B46E}" type="presOf" srcId="{94F3BC96-D2C7-4190-8010-F455E372F6B2}" destId="{2DF2088D-F8C2-4B14-8B9A-FD30D87A9C61}" srcOrd="0" destOrd="0" presId="urn:microsoft.com/office/officeart/2005/8/layout/cycle2"/>
    <dgm:cxn modelId="{9EDA4671-0065-437B-A984-F3B33973C9D5}" type="presOf" srcId="{EEEB0CCB-C26F-C648-8378-9120E0B586DF}" destId="{C980298D-2EB8-3444-A28B-8E6DC723FBDD}" srcOrd="0" destOrd="0" presId="urn:microsoft.com/office/officeart/2005/8/layout/cycle2"/>
    <dgm:cxn modelId="{E68E157E-1199-49EE-8600-1967E4723F82}" type="presOf" srcId="{2DEF54B5-F926-AE44-9706-62180339DCD5}" destId="{4387C83D-119E-A94B-A6E4-A44F080C8F18}" srcOrd="0" destOrd="0" presId="urn:microsoft.com/office/officeart/2005/8/layout/cycle2"/>
    <dgm:cxn modelId="{F65B108D-98A1-4F6D-A3DA-B9C43ACE7100}" srcId="{13F1C1DB-0CBA-9545-AB28-B95ECE372BDD}" destId="{94F3BC96-D2C7-4190-8010-F455E372F6B2}" srcOrd="5" destOrd="0" parTransId="{7B640114-BF50-4257-A053-AF36F6DEA0E8}" sibTransId="{6AFCA94F-172D-4CEB-95AD-F43BE2DC8C64}"/>
    <dgm:cxn modelId="{D0DABD92-83BF-40C1-B431-FAA430027BFB}" type="presOf" srcId="{2DEF54B5-F926-AE44-9706-62180339DCD5}" destId="{A427B369-794E-0949-B385-320C5541FE26}" srcOrd="1" destOrd="0" presId="urn:microsoft.com/office/officeart/2005/8/layout/cycle2"/>
    <dgm:cxn modelId="{F5261BA5-CA2D-124F-8AA4-3CB5B5ED2964}" srcId="{13F1C1DB-0CBA-9545-AB28-B95ECE372BDD}" destId="{F9D6A260-F172-5741-9AC9-76B788A95EC6}" srcOrd="4" destOrd="0" parTransId="{40F02524-68EA-4449-9B6C-85BDCCE116B9}" sibTransId="{2DEF54B5-F926-AE44-9706-62180339DCD5}"/>
    <dgm:cxn modelId="{C1EA2CA9-008B-4FF9-B5AC-ED1B5FF77713}" type="presOf" srcId="{5F60558D-65EB-2443-8F8A-5D5108305413}" destId="{422A09CB-F22C-6148-A189-C238C4DA9DA4}" srcOrd="1" destOrd="0" presId="urn:microsoft.com/office/officeart/2005/8/layout/cycle2"/>
    <dgm:cxn modelId="{0CD8E0B2-2C88-429D-A8CA-05E055E2DAC7}" type="presOf" srcId="{CCFDD30C-1C08-C74A-A5AA-918D1039189C}" destId="{0E7CD658-4E41-D94F-84F3-D672C8AF6E59}" srcOrd="0" destOrd="0" presId="urn:microsoft.com/office/officeart/2005/8/layout/cycle2"/>
    <dgm:cxn modelId="{28D8F4B3-8F31-3746-8723-0C630056490D}" srcId="{13F1C1DB-0CBA-9545-AB28-B95ECE372BDD}" destId="{CCFDD30C-1C08-C74A-A5AA-918D1039189C}" srcOrd="1" destOrd="0" parTransId="{30F21792-882B-C44A-BF35-AB8EC86B340E}" sibTransId="{94CA74B0-2C29-5345-866A-39FF510AED4C}"/>
    <dgm:cxn modelId="{9C10D9BC-BB36-4217-A375-38CA68602A96}" type="presOf" srcId="{6AFCA94F-172D-4CEB-95AD-F43BE2DC8C64}" destId="{D2CB662E-7B83-4000-8780-327F7D8357BF}" srcOrd="0" destOrd="0" presId="urn:microsoft.com/office/officeart/2005/8/layout/cycle2"/>
    <dgm:cxn modelId="{DB3C11BE-98E6-4792-A793-35F75FBB6E1F}" type="presOf" srcId="{6AFCA94F-172D-4CEB-95AD-F43BE2DC8C64}" destId="{08DABBBE-5DBA-4AB6-B60B-ECE4746468D8}" srcOrd="1" destOrd="0" presId="urn:microsoft.com/office/officeart/2005/8/layout/cycle2"/>
    <dgm:cxn modelId="{8AD0AEC0-FC9F-4CE5-BA13-61B8D2E591F3}" type="presOf" srcId="{F9D6A260-F172-5741-9AC9-76B788A95EC6}" destId="{4351371E-8E24-2E48-8B17-B3FA791FB6D7}" srcOrd="0" destOrd="0" presId="urn:microsoft.com/office/officeart/2005/8/layout/cycle2"/>
    <dgm:cxn modelId="{A4B418D0-3A7A-4219-AFE6-171F0733BC2B}" type="presOf" srcId="{B37B95A2-C7E3-F947-8C16-30EA898431ED}" destId="{97EF6DAD-07E6-784C-A524-4CB7FAEC1E41}" srcOrd="1" destOrd="0" presId="urn:microsoft.com/office/officeart/2005/8/layout/cycle2"/>
    <dgm:cxn modelId="{1721E9E3-A7AA-4750-842D-44B03BD971B1}" type="presOf" srcId="{9EB108CF-1100-8944-BFBA-603B8E53A41C}" destId="{E6CCCA29-C503-DD40-B8FF-40F9E0D0639C}" srcOrd="0" destOrd="0" presId="urn:microsoft.com/office/officeart/2005/8/layout/cycle2"/>
    <dgm:cxn modelId="{7898D23A-44E7-4211-8210-9BBFCAF06A6C}" type="presParOf" srcId="{2CBF611E-7EB5-DF40-B489-DDD1875D5649}" destId="{E8546D86-F2F2-5646-A2A6-9D8CBB408C3D}" srcOrd="0" destOrd="0" presId="urn:microsoft.com/office/officeart/2005/8/layout/cycle2"/>
    <dgm:cxn modelId="{C9013189-7F00-4E35-B4ED-CD7EC03A7FFE}" type="presParOf" srcId="{2CBF611E-7EB5-DF40-B489-DDD1875D5649}" destId="{91B3ACF1-78C3-3947-85B8-D8ED6C7B00E2}" srcOrd="1" destOrd="0" presId="urn:microsoft.com/office/officeart/2005/8/layout/cycle2"/>
    <dgm:cxn modelId="{00FB191B-125A-43B2-8B14-21A07C0B85DA}" type="presParOf" srcId="{91B3ACF1-78C3-3947-85B8-D8ED6C7B00E2}" destId="{97EF6DAD-07E6-784C-A524-4CB7FAEC1E41}" srcOrd="0" destOrd="0" presId="urn:microsoft.com/office/officeart/2005/8/layout/cycle2"/>
    <dgm:cxn modelId="{3A7CBE7B-F0F1-47B6-BA87-63A5F4730BE8}" type="presParOf" srcId="{2CBF611E-7EB5-DF40-B489-DDD1875D5649}" destId="{0E7CD658-4E41-D94F-84F3-D672C8AF6E59}" srcOrd="2" destOrd="0" presId="urn:microsoft.com/office/officeart/2005/8/layout/cycle2"/>
    <dgm:cxn modelId="{4F32CADC-CAC4-4CC6-8501-0F5D8E0B25FB}" type="presParOf" srcId="{2CBF611E-7EB5-DF40-B489-DDD1875D5649}" destId="{4E0D0A1A-B36F-2240-BB2E-FBAC1ADDECBA}" srcOrd="3" destOrd="0" presId="urn:microsoft.com/office/officeart/2005/8/layout/cycle2"/>
    <dgm:cxn modelId="{2885BACE-A8F2-413F-BFBD-A70A17FD411D}" type="presParOf" srcId="{4E0D0A1A-B36F-2240-BB2E-FBAC1ADDECBA}" destId="{29057C7F-4645-274C-B654-5D3D47323E70}" srcOrd="0" destOrd="0" presId="urn:microsoft.com/office/officeart/2005/8/layout/cycle2"/>
    <dgm:cxn modelId="{D1753B72-1224-418C-AC61-BB4B2C1CFB07}" type="presParOf" srcId="{2CBF611E-7EB5-DF40-B489-DDD1875D5649}" destId="{BAEFD270-B2F7-EA41-BFCA-CF1FC2E49989}" srcOrd="4" destOrd="0" presId="urn:microsoft.com/office/officeart/2005/8/layout/cycle2"/>
    <dgm:cxn modelId="{FD1A41E6-8F86-4D1C-A5A8-E9976B704585}" type="presParOf" srcId="{2CBF611E-7EB5-DF40-B489-DDD1875D5649}" destId="{13DF6059-1EA1-C344-A0FF-4C2FA4CCDC04}" srcOrd="5" destOrd="0" presId="urn:microsoft.com/office/officeart/2005/8/layout/cycle2"/>
    <dgm:cxn modelId="{06F7555D-6FB5-4051-83D9-FB1F0285083F}" type="presParOf" srcId="{13DF6059-1EA1-C344-A0FF-4C2FA4CCDC04}" destId="{422A09CB-F22C-6148-A189-C238C4DA9DA4}" srcOrd="0" destOrd="0" presId="urn:microsoft.com/office/officeart/2005/8/layout/cycle2"/>
    <dgm:cxn modelId="{A1643547-BC20-4DA5-B999-351149805AFB}" type="presParOf" srcId="{2CBF611E-7EB5-DF40-B489-DDD1875D5649}" destId="{CA5024AF-F7E7-9B41-95EC-283B494DC1B1}" srcOrd="6" destOrd="0" presId="urn:microsoft.com/office/officeart/2005/8/layout/cycle2"/>
    <dgm:cxn modelId="{E739E2B4-B111-4212-AA0D-2C8ADEF53CC0}" type="presParOf" srcId="{2CBF611E-7EB5-DF40-B489-DDD1875D5649}" destId="{E6CCCA29-C503-DD40-B8FF-40F9E0D0639C}" srcOrd="7" destOrd="0" presId="urn:microsoft.com/office/officeart/2005/8/layout/cycle2"/>
    <dgm:cxn modelId="{230BE0E9-DB57-4CC1-9803-25B83A71A53D}" type="presParOf" srcId="{E6CCCA29-C503-DD40-B8FF-40F9E0D0639C}" destId="{3F607296-CFD0-DC46-8F06-5D0BA18E8A4B}" srcOrd="0" destOrd="0" presId="urn:microsoft.com/office/officeart/2005/8/layout/cycle2"/>
    <dgm:cxn modelId="{91F88DF2-5075-4D3A-B4DF-BBA8050A842F}" type="presParOf" srcId="{2CBF611E-7EB5-DF40-B489-DDD1875D5649}" destId="{4351371E-8E24-2E48-8B17-B3FA791FB6D7}" srcOrd="8" destOrd="0" presId="urn:microsoft.com/office/officeart/2005/8/layout/cycle2"/>
    <dgm:cxn modelId="{AF1F8F17-9828-443C-BCD5-E64270462330}" type="presParOf" srcId="{2CBF611E-7EB5-DF40-B489-DDD1875D5649}" destId="{4387C83D-119E-A94B-A6E4-A44F080C8F18}" srcOrd="9" destOrd="0" presId="urn:microsoft.com/office/officeart/2005/8/layout/cycle2"/>
    <dgm:cxn modelId="{BB7E259B-19D8-469C-B246-A0BF8747AE2A}" type="presParOf" srcId="{4387C83D-119E-A94B-A6E4-A44F080C8F18}" destId="{A427B369-794E-0949-B385-320C5541FE26}" srcOrd="0" destOrd="0" presId="urn:microsoft.com/office/officeart/2005/8/layout/cycle2"/>
    <dgm:cxn modelId="{3B843EE1-781C-4293-8B10-1DE2F9B8B807}" type="presParOf" srcId="{2CBF611E-7EB5-DF40-B489-DDD1875D5649}" destId="{2DF2088D-F8C2-4B14-8B9A-FD30D87A9C61}" srcOrd="10" destOrd="0" presId="urn:microsoft.com/office/officeart/2005/8/layout/cycle2"/>
    <dgm:cxn modelId="{85D8A075-BFA7-46C7-A042-4BEF24CF2BE1}" type="presParOf" srcId="{2CBF611E-7EB5-DF40-B489-DDD1875D5649}" destId="{D2CB662E-7B83-4000-8780-327F7D8357BF}" srcOrd="11" destOrd="0" presId="urn:microsoft.com/office/officeart/2005/8/layout/cycle2"/>
    <dgm:cxn modelId="{A39CEC81-E20E-4CAE-A145-609AE777038D}" type="presParOf" srcId="{D2CB662E-7B83-4000-8780-327F7D8357BF}" destId="{08DABBBE-5DBA-4AB6-B60B-ECE4746468D8}" srcOrd="0" destOrd="0" presId="urn:microsoft.com/office/officeart/2005/8/layout/cycle2"/>
    <dgm:cxn modelId="{824D3CA7-7512-49F7-9AD4-36EF33F6541E}" type="presParOf" srcId="{2CBF611E-7EB5-DF40-B489-DDD1875D5649}" destId="{D9323DA8-C137-564E-AFE2-F660B3BE1ED9}" srcOrd="12" destOrd="0" presId="urn:microsoft.com/office/officeart/2005/8/layout/cycle2"/>
    <dgm:cxn modelId="{0166D2BF-EA2C-47C3-A1AA-045A82071C93}" type="presParOf" srcId="{2CBF611E-7EB5-DF40-B489-DDD1875D5649}" destId="{C980298D-2EB8-3444-A28B-8E6DC723FBDD}" srcOrd="13" destOrd="0" presId="urn:microsoft.com/office/officeart/2005/8/layout/cycle2"/>
    <dgm:cxn modelId="{17DB0FCE-19DB-41F3-A82F-CA387B2AEDFC}" type="presParOf" srcId="{C980298D-2EB8-3444-A28B-8E6DC723FBDD}" destId="{A5A0B6D0-290B-DB47-AD95-88ED79CC776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F1C1DB-0CBA-9545-AB28-B95ECE372BD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CF93D80-BF07-BA45-9A89-36E6143EA264}">
      <dgm:prSet custT="1"/>
      <dgm:spPr>
        <a:xfrm>
          <a:off x="1716903" y="-107125"/>
          <a:ext cx="1384101" cy="1226266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marL="0" indent="0" rtl="0">
            <a:buNone/>
          </a:pPr>
          <a:r>
            <a:rPr lang="fr-FR" sz="1200" b="1" i="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Hamiltonian</a:t>
          </a:r>
          <a:br>
            <a:rPr lang="fr-FR" sz="14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10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  <a:t>Local</a:t>
          </a:r>
          <a:b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  <a:t>Non-local</a:t>
          </a:r>
          <a:b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Kinetic</a:t>
          </a:r>
          <a:endParaRPr lang="fr-FR" sz="1400" i="0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23DB8A21-EE38-C84B-81AF-6F455636079F}" type="parTrans" cxnId="{B310CB1D-84EC-234E-AC81-BB35A1AEDAFA}">
      <dgm:prSet/>
      <dgm:spPr/>
      <dgm:t>
        <a:bodyPr/>
        <a:lstStyle/>
        <a:p>
          <a:endParaRPr lang="fr-FR"/>
        </a:p>
      </dgm:t>
    </dgm:pt>
    <dgm:pt modelId="{B37B95A2-C7E3-F947-8C16-30EA898431ED}" type="sibTrans" cxnId="{B310CB1D-84EC-234E-AC81-BB35A1AEDAFA}">
      <dgm:prSet/>
      <dgm:spPr>
        <a:xfrm rot="1666818">
          <a:off x="3034795" y="693833"/>
          <a:ext cx="10012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CCFDD30C-1C08-C74A-A5AA-918D1039189C}">
      <dgm:prSet custT="1"/>
      <dgm:spPr>
        <a:xfrm>
          <a:off x="3064483" y="623882"/>
          <a:ext cx="1414948" cy="1200315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Eigenvalue</a:t>
          </a: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problem</a:t>
          </a: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endParaRPr lang="fr-FR" sz="700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30F21792-882B-C44A-BF35-AB8EC86B340E}" type="parTrans" cxnId="{28D8F4B3-8F31-3746-8723-0C630056490D}">
      <dgm:prSet/>
      <dgm:spPr/>
      <dgm:t>
        <a:bodyPr/>
        <a:lstStyle/>
        <a:p>
          <a:endParaRPr lang="fr-FR"/>
        </a:p>
      </dgm:t>
    </dgm:pt>
    <dgm:pt modelId="{94CA74B0-2C29-5345-866A-39FF510AED4C}" type="sibTrans" cxnId="{28D8F4B3-8F31-3746-8723-0C630056490D}">
      <dgm:prSet/>
      <dgm:spPr>
        <a:xfrm rot="4624113">
          <a:off x="3870149" y="1756867"/>
          <a:ext cx="12555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16752D55-DEA6-7B4D-8199-B94ECB4F8056}">
      <dgm:prSet custT="1"/>
      <dgm:spPr>
        <a:xfrm>
          <a:off x="3313036" y="2035708"/>
          <a:ext cx="1557010" cy="1160395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marL="0" indent="0">
            <a:buNone/>
          </a:pP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Wave</a:t>
          </a: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functions</a:t>
          </a:r>
          <a:b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2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Diagonalization</a:t>
          </a:r>
          <a:b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in </a:t>
          </a:r>
          <a:r>
            <a:rPr lang="fr-FR" sz="10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eigenvectors</a:t>
          </a:r>
          <a: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0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subspace</a:t>
          </a:r>
          <a:endParaRPr lang="fr-FR" sz="1000" b="1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53D897C5-9550-114F-AFB8-FCFDC204D88F}" type="parTrans" cxnId="{34F77505-400C-1A43-9C6D-FAEEC304C3F9}">
      <dgm:prSet/>
      <dgm:spPr/>
      <dgm:t>
        <a:bodyPr/>
        <a:lstStyle/>
        <a:p>
          <a:endParaRPr lang="fr-FR"/>
        </a:p>
      </dgm:t>
    </dgm:pt>
    <dgm:pt modelId="{5F60558D-65EB-2443-8F8A-5D5108305413}" type="sibTrans" cxnId="{34F77505-400C-1A43-9C6D-FAEEC304C3F9}">
      <dgm:prSet/>
      <dgm:spPr>
        <a:xfrm rot="7714286">
          <a:off x="3488763" y="3083443"/>
          <a:ext cx="191520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8909CAFF-E1F6-1949-8FBA-0B46BB9FA21C}">
      <dgm:prSet custT="1"/>
      <dgm:spPr>
        <a:xfrm>
          <a:off x="2623724" y="3307758"/>
          <a:ext cx="1068103" cy="958104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Energy</a:t>
          </a:r>
          <a:b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and</a:t>
          </a:r>
          <a:b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forces</a:t>
          </a:r>
        </a:p>
      </dgm:t>
    </dgm:pt>
    <dgm:pt modelId="{ACADF401-D7B5-1D42-93BC-28B28B010222}" type="parTrans" cxnId="{75761D5E-644E-D843-8C59-2C8F72685143}">
      <dgm:prSet/>
      <dgm:spPr/>
      <dgm:t>
        <a:bodyPr/>
        <a:lstStyle/>
        <a:p>
          <a:endParaRPr lang="fr-FR"/>
        </a:p>
      </dgm:t>
    </dgm:pt>
    <dgm:pt modelId="{9EB108CF-1100-8944-BFBA-603B8E53A41C}" type="sibTrans" cxnId="{75761D5E-644E-D843-8C59-2C8F72685143}">
      <dgm:prSet/>
      <dgm:spPr>
        <a:xfrm rot="10800000">
          <a:off x="2459635" y="3618567"/>
          <a:ext cx="115956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F9D6A260-F172-5741-9AC9-76B788A95EC6}">
      <dgm:prSet custT="1"/>
      <dgm:spPr>
        <a:xfrm>
          <a:off x="915325" y="3186474"/>
          <a:ext cx="1489613" cy="1200674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300" i="1" dirty="0">
              <a:solidFill>
                <a:srgbClr val="C00000"/>
              </a:solidFill>
              <a:latin typeface="Arial"/>
              <a:ea typeface="+mn-ea"/>
              <a:cs typeface="+mn-cs"/>
            </a:rPr>
            <a:t>Convergence check?</a:t>
          </a:r>
        </a:p>
      </dgm:t>
    </dgm:pt>
    <dgm:pt modelId="{40F02524-68EA-4449-9B6C-85BDCCE116B9}" type="parTrans" cxnId="{F5261BA5-CA2D-124F-8AA4-3CB5B5ED2964}">
      <dgm:prSet/>
      <dgm:spPr/>
      <dgm:t>
        <a:bodyPr/>
        <a:lstStyle/>
        <a:p>
          <a:endParaRPr lang="fr-FR"/>
        </a:p>
      </dgm:t>
    </dgm:pt>
    <dgm:pt modelId="{2DEF54B5-F926-AE44-9706-62180339DCD5}" type="sibTrans" cxnId="{F5261BA5-CA2D-124F-8AA4-3CB5B5ED2964}">
      <dgm:prSet/>
      <dgm:spPr>
        <a:xfrm rot="13885714">
          <a:off x="1137442" y="3033392"/>
          <a:ext cx="112054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A1C7938E-D231-2F44-A6D1-68582B48316B}">
      <dgm:prSet custT="1"/>
      <dgm:spPr>
        <a:xfrm>
          <a:off x="466943" y="580967"/>
          <a:ext cx="1185360" cy="1149687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4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Density</a:t>
          </a:r>
          <a:endParaRPr lang="fr-FR" sz="1600" b="1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2FF3546D-7306-2843-9001-4E76BFB0782C}" type="parTrans" cxnId="{0FD19C59-97BA-6044-AB44-BC4687F39E69}">
      <dgm:prSet/>
      <dgm:spPr/>
      <dgm:t>
        <a:bodyPr/>
        <a:lstStyle/>
        <a:p>
          <a:endParaRPr lang="fr-FR"/>
        </a:p>
      </dgm:t>
    </dgm:pt>
    <dgm:pt modelId="{EEEB0CCB-C26F-C648-8378-9120E0B586DF}" type="sibTrans" cxnId="{0FD19C59-97BA-6044-AB44-BC4687F39E69}">
      <dgm:prSet/>
      <dgm:spPr>
        <a:xfrm rot="20057143">
          <a:off x="1630639" y="682772"/>
          <a:ext cx="12379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94F3BC96-D2C7-4190-8010-F455E372F6B2}">
      <dgm:prSet custT="1"/>
      <dgm:spPr>
        <a:xfrm>
          <a:off x="3104" y="2015569"/>
          <a:ext cx="1446523" cy="1200674"/>
        </a:xfrm>
        <a:prstGeom prst="ellipse">
          <a:avLst/>
        </a:prstGeom>
        <a:solidFill>
          <a:srgbClr val="ECF7C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600" i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Mixing</a:t>
          </a:r>
          <a:r>
            <a:rPr lang="fr-FR" sz="1600" i="1" dirty="0">
              <a:solidFill>
                <a:srgbClr val="C00000"/>
              </a:solidFill>
              <a:latin typeface="Arial"/>
              <a:ea typeface="+mn-ea"/>
              <a:cs typeface="+mn-cs"/>
            </a:rPr>
            <a:t> of </a:t>
          </a:r>
          <a:r>
            <a:rPr lang="fr-FR" sz="1600" i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iterations</a:t>
          </a:r>
          <a:br>
            <a:rPr lang="fr-FR" sz="1600" i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i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Improve</a:t>
          </a:r>
          <a:r>
            <a:rPr lang="fr-FR" sz="1200" i="1" dirty="0">
              <a:solidFill>
                <a:srgbClr val="C00000"/>
              </a:solidFill>
              <a:latin typeface="Arial"/>
              <a:ea typeface="+mn-ea"/>
              <a:cs typeface="+mn-cs"/>
            </a:rPr>
            <a:t> cycle convergence</a:t>
          </a:r>
        </a:p>
      </dgm:t>
    </dgm:pt>
    <dgm:pt modelId="{7B640114-BF50-4257-A053-AF36F6DEA0E8}" type="parTrans" cxnId="{F65B108D-98A1-4F6D-A3DA-B9C43ACE7100}">
      <dgm:prSet/>
      <dgm:spPr/>
      <dgm:t>
        <a:bodyPr/>
        <a:lstStyle/>
        <a:p>
          <a:endParaRPr lang="fr-FR"/>
        </a:p>
      </dgm:t>
    </dgm:pt>
    <dgm:pt modelId="{6AFCA94F-172D-4CEB-95AD-F43BE2DC8C64}" type="sibTrans" cxnId="{F65B108D-98A1-4F6D-A3DA-B9C43ACE7100}">
      <dgm:prSet/>
      <dgm:spPr>
        <a:xfrm rot="16971429">
          <a:off x="811210" y="1707955"/>
          <a:ext cx="16797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2CBF611E-7EB5-DF40-B489-DDD1875D5649}" type="pres">
      <dgm:prSet presAssocID="{13F1C1DB-0CBA-9545-AB28-B95ECE372BDD}" presName="cycle" presStyleCnt="0">
        <dgm:presLayoutVars>
          <dgm:dir/>
          <dgm:resizeHandles val="exact"/>
        </dgm:presLayoutVars>
      </dgm:prSet>
      <dgm:spPr/>
    </dgm:pt>
    <dgm:pt modelId="{E8546D86-F2F2-5646-A2A6-9D8CBB408C3D}" type="pres">
      <dgm:prSet presAssocID="{4CF93D80-BF07-BA45-9A89-36E6143EA264}" presName="node" presStyleLbl="node1" presStyleIdx="0" presStyleCnt="7" custScaleX="138827" custScaleY="122996">
        <dgm:presLayoutVars>
          <dgm:bulletEnabled val="1"/>
        </dgm:presLayoutVars>
      </dgm:prSet>
      <dgm:spPr/>
    </dgm:pt>
    <dgm:pt modelId="{91B3ACF1-78C3-3947-85B8-D8ED6C7B00E2}" type="pres">
      <dgm:prSet presAssocID="{B37B95A2-C7E3-F947-8C16-30EA898431ED}" presName="sibTrans" presStyleLbl="sibTrans2D1" presStyleIdx="0" presStyleCnt="7"/>
      <dgm:spPr/>
    </dgm:pt>
    <dgm:pt modelId="{97EF6DAD-07E6-784C-A524-4CB7FAEC1E41}" type="pres">
      <dgm:prSet presAssocID="{B37B95A2-C7E3-F947-8C16-30EA898431ED}" presName="connectorText" presStyleLbl="sibTrans2D1" presStyleIdx="0" presStyleCnt="7"/>
      <dgm:spPr/>
    </dgm:pt>
    <dgm:pt modelId="{0E7CD658-4E41-D94F-84F3-D672C8AF6E59}" type="pres">
      <dgm:prSet presAssocID="{CCFDD30C-1C08-C74A-A5AA-918D1039189C}" presName="node" presStyleLbl="node1" presStyleIdx="1" presStyleCnt="7" custScaleX="141921" custScaleY="120393" custRadScaleRad="98220" custRadScaleInc="8134">
        <dgm:presLayoutVars>
          <dgm:bulletEnabled val="1"/>
        </dgm:presLayoutVars>
      </dgm:prSet>
      <dgm:spPr/>
    </dgm:pt>
    <dgm:pt modelId="{4E0D0A1A-B36F-2240-BB2E-FBAC1ADDECBA}" type="pres">
      <dgm:prSet presAssocID="{94CA74B0-2C29-5345-866A-39FF510AED4C}" presName="sibTrans" presStyleLbl="sibTrans2D1" presStyleIdx="1" presStyleCnt="7"/>
      <dgm:spPr/>
    </dgm:pt>
    <dgm:pt modelId="{29057C7F-4645-274C-B654-5D3D47323E70}" type="pres">
      <dgm:prSet presAssocID="{94CA74B0-2C29-5345-866A-39FF510AED4C}" presName="connectorText" presStyleLbl="sibTrans2D1" presStyleIdx="1" presStyleCnt="7"/>
      <dgm:spPr/>
    </dgm:pt>
    <dgm:pt modelId="{BAEFD270-B2F7-EA41-BFCA-CF1FC2E49989}" type="pres">
      <dgm:prSet presAssocID="{16752D55-DEA6-7B4D-8199-B94ECB4F8056}" presName="node" presStyleLbl="node1" presStyleIdx="2" presStyleCnt="7" custScaleX="156170" custScaleY="116389">
        <dgm:presLayoutVars>
          <dgm:bulletEnabled val="1"/>
        </dgm:presLayoutVars>
      </dgm:prSet>
      <dgm:spPr/>
    </dgm:pt>
    <dgm:pt modelId="{13DF6059-1EA1-C344-A0FF-4C2FA4CCDC04}" type="pres">
      <dgm:prSet presAssocID="{5F60558D-65EB-2443-8F8A-5D5108305413}" presName="sibTrans" presStyleLbl="sibTrans2D1" presStyleIdx="2" presStyleCnt="7"/>
      <dgm:spPr/>
    </dgm:pt>
    <dgm:pt modelId="{422A09CB-F22C-6148-A189-C238C4DA9DA4}" type="pres">
      <dgm:prSet presAssocID="{5F60558D-65EB-2443-8F8A-5D5108305413}" presName="connectorText" presStyleLbl="sibTrans2D1" presStyleIdx="2" presStyleCnt="7"/>
      <dgm:spPr/>
    </dgm:pt>
    <dgm:pt modelId="{CA5024AF-F7E7-9B41-95EC-283B494DC1B1}" type="pres">
      <dgm:prSet presAssocID="{8909CAFF-E1F6-1949-8FBA-0B46BB9FA21C}" presName="node" presStyleLbl="node1" presStyleIdx="3" presStyleCnt="7" custScaleX="107132" custScaleY="96099">
        <dgm:presLayoutVars>
          <dgm:bulletEnabled val="1"/>
        </dgm:presLayoutVars>
      </dgm:prSet>
      <dgm:spPr/>
    </dgm:pt>
    <dgm:pt modelId="{E6CCCA29-C503-DD40-B8FF-40F9E0D0639C}" type="pres">
      <dgm:prSet presAssocID="{9EB108CF-1100-8944-BFBA-603B8E53A41C}" presName="sibTrans" presStyleLbl="sibTrans2D1" presStyleIdx="3" presStyleCnt="7"/>
      <dgm:spPr/>
    </dgm:pt>
    <dgm:pt modelId="{3F607296-CFD0-DC46-8F06-5D0BA18E8A4B}" type="pres">
      <dgm:prSet presAssocID="{9EB108CF-1100-8944-BFBA-603B8E53A41C}" presName="connectorText" presStyleLbl="sibTrans2D1" presStyleIdx="3" presStyleCnt="7"/>
      <dgm:spPr/>
    </dgm:pt>
    <dgm:pt modelId="{4351371E-8E24-2E48-8B17-B3FA791FB6D7}" type="pres">
      <dgm:prSet presAssocID="{F9D6A260-F172-5741-9AC9-76B788A95EC6}" presName="node" presStyleLbl="node1" presStyleIdx="4" presStyleCnt="7" custScaleX="149410" custScaleY="120429">
        <dgm:presLayoutVars>
          <dgm:bulletEnabled val="1"/>
        </dgm:presLayoutVars>
      </dgm:prSet>
      <dgm:spPr/>
    </dgm:pt>
    <dgm:pt modelId="{4387C83D-119E-A94B-A6E4-A44F080C8F18}" type="pres">
      <dgm:prSet presAssocID="{2DEF54B5-F926-AE44-9706-62180339DCD5}" presName="sibTrans" presStyleLbl="sibTrans2D1" presStyleIdx="4" presStyleCnt="7"/>
      <dgm:spPr/>
    </dgm:pt>
    <dgm:pt modelId="{A427B369-794E-0949-B385-320C5541FE26}" type="pres">
      <dgm:prSet presAssocID="{2DEF54B5-F926-AE44-9706-62180339DCD5}" presName="connectorText" presStyleLbl="sibTrans2D1" presStyleIdx="4" presStyleCnt="7"/>
      <dgm:spPr/>
    </dgm:pt>
    <dgm:pt modelId="{2DF2088D-F8C2-4B14-8B9A-FD30D87A9C61}" type="pres">
      <dgm:prSet presAssocID="{94F3BC96-D2C7-4190-8010-F455E372F6B2}" presName="node" presStyleLbl="node1" presStyleIdx="5" presStyleCnt="7" custScaleX="145088" custScaleY="120429">
        <dgm:presLayoutVars>
          <dgm:bulletEnabled val="1"/>
        </dgm:presLayoutVars>
      </dgm:prSet>
      <dgm:spPr/>
    </dgm:pt>
    <dgm:pt modelId="{D2CB662E-7B83-4000-8780-327F7D8357BF}" type="pres">
      <dgm:prSet presAssocID="{6AFCA94F-172D-4CEB-95AD-F43BE2DC8C64}" presName="sibTrans" presStyleLbl="sibTrans2D1" presStyleIdx="5" presStyleCnt="7"/>
      <dgm:spPr/>
    </dgm:pt>
    <dgm:pt modelId="{08DABBBE-5DBA-4AB6-B60B-ECE4746468D8}" type="pres">
      <dgm:prSet presAssocID="{6AFCA94F-172D-4CEB-95AD-F43BE2DC8C64}" presName="connectorText" presStyleLbl="sibTrans2D1" presStyleIdx="5" presStyleCnt="7"/>
      <dgm:spPr/>
    </dgm:pt>
    <dgm:pt modelId="{D9323DA8-C137-564E-AFE2-F660B3BE1ED9}" type="pres">
      <dgm:prSet presAssocID="{A1C7938E-D231-2F44-A6D1-68582B48316B}" presName="node" presStyleLbl="node1" presStyleIdx="6" presStyleCnt="7" custScaleX="118893" custScaleY="115315">
        <dgm:presLayoutVars>
          <dgm:bulletEnabled val="1"/>
        </dgm:presLayoutVars>
      </dgm:prSet>
      <dgm:spPr/>
    </dgm:pt>
    <dgm:pt modelId="{C980298D-2EB8-3444-A28B-8E6DC723FBDD}" type="pres">
      <dgm:prSet presAssocID="{EEEB0CCB-C26F-C648-8378-9120E0B586DF}" presName="sibTrans" presStyleLbl="sibTrans2D1" presStyleIdx="6" presStyleCnt="7"/>
      <dgm:spPr/>
    </dgm:pt>
    <dgm:pt modelId="{A5A0B6D0-290B-DB47-AD95-88ED79CC776C}" type="pres">
      <dgm:prSet presAssocID="{EEEB0CCB-C26F-C648-8378-9120E0B586DF}" presName="connectorText" presStyleLbl="sibTrans2D1" presStyleIdx="6" presStyleCnt="7"/>
      <dgm:spPr/>
    </dgm:pt>
  </dgm:ptLst>
  <dgm:cxnLst>
    <dgm:cxn modelId="{34F77505-400C-1A43-9C6D-FAEEC304C3F9}" srcId="{13F1C1DB-0CBA-9545-AB28-B95ECE372BDD}" destId="{16752D55-DEA6-7B4D-8199-B94ECB4F8056}" srcOrd="2" destOrd="0" parTransId="{53D897C5-9550-114F-AFB8-FCFDC204D88F}" sibTransId="{5F60558D-65EB-2443-8F8A-5D5108305413}"/>
    <dgm:cxn modelId="{71243B07-4DDC-4302-B2EB-3A1374199183}" type="presOf" srcId="{94F3BC96-D2C7-4190-8010-F455E372F6B2}" destId="{2DF2088D-F8C2-4B14-8B9A-FD30D87A9C61}" srcOrd="0" destOrd="0" presId="urn:microsoft.com/office/officeart/2005/8/layout/cycle2"/>
    <dgm:cxn modelId="{6F2DB50E-4925-47BB-86B4-39198673EB8C}" type="presOf" srcId="{4CF93D80-BF07-BA45-9A89-36E6143EA264}" destId="{E8546D86-F2F2-5646-A2A6-9D8CBB408C3D}" srcOrd="0" destOrd="0" presId="urn:microsoft.com/office/officeart/2005/8/layout/cycle2"/>
    <dgm:cxn modelId="{7AC6A71A-55DC-44FE-A9FF-C916A26BF3F2}" type="presOf" srcId="{16752D55-DEA6-7B4D-8199-B94ECB4F8056}" destId="{BAEFD270-B2F7-EA41-BFCA-CF1FC2E49989}" srcOrd="0" destOrd="0" presId="urn:microsoft.com/office/officeart/2005/8/layout/cycle2"/>
    <dgm:cxn modelId="{B310CB1D-84EC-234E-AC81-BB35A1AEDAFA}" srcId="{13F1C1DB-0CBA-9545-AB28-B95ECE372BDD}" destId="{4CF93D80-BF07-BA45-9A89-36E6143EA264}" srcOrd="0" destOrd="0" parTransId="{23DB8A21-EE38-C84B-81AF-6F455636079F}" sibTransId="{B37B95A2-C7E3-F947-8C16-30EA898431ED}"/>
    <dgm:cxn modelId="{A5E5AB2C-F347-4088-80AE-445EAA97B091}" type="presOf" srcId="{5F60558D-65EB-2443-8F8A-5D5108305413}" destId="{422A09CB-F22C-6148-A189-C238C4DA9DA4}" srcOrd="1" destOrd="0" presId="urn:microsoft.com/office/officeart/2005/8/layout/cycle2"/>
    <dgm:cxn modelId="{6BDD2141-D679-457E-BEFF-4B119912BA9C}" type="presOf" srcId="{94CA74B0-2C29-5345-866A-39FF510AED4C}" destId="{4E0D0A1A-B36F-2240-BB2E-FBAC1ADDECBA}" srcOrd="0" destOrd="0" presId="urn:microsoft.com/office/officeart/2005/8/layout/cycle2"/>
    <dgm:cxn modelId="{4A45694B-482D-4265-A671-F157534C14C1}" type="presOf" srcId="{6AFCA94F-172D-4CEB-95AD-F43BE2DC8C64}" destId="{D2CB662E-7B83-4000-8780-327F7D8357BF}" srcOrd="0" destOrd="0" presId="urn:microsoft.com/office/officeart/2005/8/layout/cycle2"/>
    <dgm:cxn modelId="{0799B54B-3D95-4A86-9C34-0005480A0232}" type="presOf" srcId="{9EB108CF-1100-8944-BFBA-603B8E53A41C}" destId="{3F607296-CFD0-DC46-8F06-5D0BA18E8A4B}" srcOrd="1" destOrd="0" presId="urn:microsoft.com/office/officeart/2005/8/layout/cycle2"/>
    <dgm:cxn modelId="{6C498655-C2FD-4A61-9468-CC869BB157E0}" type="presOf" srcId="{B37B95A2-C7E3-F947-8C16-30EA898431ED}" destId="{97EF6DAD-07E6-784C-A524-4CB7FAEC1E41}" srcOrd="1" destOrd="0" presId="urn:microsoft.com/office/officeart/2005/8/layout/cycle2"/>
    <dgm:cxn modelId="{0FD19C59-97BA-6044-AB44-BC4687F39E69}" srcId="{13F1C1DB-0CBA-9545-AB28-B95ECE372BDD}" destId="{A1C7938E-D231-2F44-A6D1-68582B48316B}" srcOrd="6" destOrd="0" parTransId="{2FF3546D-7306-2843-9001-4E76BFB0782C}" sibTransId="{EEEB0CCB-C26F-C648-8378-9120E0B586DF}"/>
    <dgm:cxn modelId="{75761D5E-644E-D843-8C59-2C8F72685143}" srcId="{13F1C1DB-0CBA-9545-AB28-B95ECE372BDD}" destId="{8909CAFF-E1F6-1949-8FBA-0B46BB9FA21C}" srcOrd="3" destOrd="0" parTransId="{ACADF401-D7B5-1D42-93BC-28B28B010222}" sibTransId="{9EB108CF-1100-8944-BFBA-603B8E53A41C}"/>
    <dgm:cxn modelId="{9EC83A5E-DE45-409B-A459-092AC71D3AF1}" type="presOf" srcId="{A1C7938E-D231-2F44-A6D1-68582B48316B}" destId="{D9323DA8-C137-564E-AFE2-F660B3BE1ED9}" srcOrd="0" destOrd="0" presId="urn:microsoft.com/office/officeart/2005/8/layout/cycle2"/>
    <dgm:cxn modelId="{56509E5F-0925-4C29-882A-6B05D45BBAB4}" type="presOf" srcId="{CCFDD30C-1C08-C74A-A5AA-918D1039189C}" destId="{0E7CD658-4E41-D94F-84F3-D672C8AF6E59}" srcOrd="0" destOrd="0" presId="urn:microsoft.com/office/officeart/2005/8/layout/cycle2"/>
    <dgm:cxn modelId="{B749497A-5A5A-4E5E-AEAD-F88C7A66877D}" type="presOf" srcId="{5F60558D-65EB-2443-8F8A-5D5108305413}" destId="{13DF6059-1EA1-C344-A0FF-4C2FA4CCDC04}" srcOrd="0" destOrd="0" presId="urn:microsoft.com/office/officeart/2005/8/layout/cycle2"/>
    <dgm:cxn modelId="{375B547C-6F6E-430A-9795-893E5FF6D556}" type="presOf" srcId="{EEEB0CCB-C26F-C648-8378-9120E0B586DF}" destId="{A5A0B6D0-290B-DB47-AD95-88ED79CC776C}" srcOrd="1" destOrd="0" presId="urn:microsoft.com/office/officeart/2005/8/layout/cycle2"/>
    <dgm:cxn modelId="{602F9F8A-2964-45A6-A63E-B4F4333D077C}" type="presOf" srcId="{B37B95A2-C7E3-F947-8C16-30EA898431ED}" destId="{91B3ACF1-78C3-3947-85B8-D8ED6C7B00E2}" srcOrd="0" destOrd="0" presId="urn:microsoft.com/office/officeart/2005/8/layout/cycle2"/>
    <dgm:cxn modelId="{F65B108D-98A1-4F6D-A3DA-B9C43ACE7100}" srcId="{13F1C1DB-0CBA-9545-AB28-B95ECE372BDD}" destId="{94F3BC96-D2C7-4190-8010-F455E372F6B2}" srcOrd="5" destOrd="0" parTransId="{7B640114-BF50-4257-A053-AF36F6DEA0E8}" sibTransId="{6AFCA94F-172D-4CEB-95AD-F43BE2DC8C64}"/>
    <dgm:cxn modelId="{40AEFA97-DEEC-4430-9CEE-B8083B880406}" type="presOf" srcId="{EEEB0CCB-C26F-C648-8378-9120E0B586DF}" destId="{C980298D-2EB8-3444-A28B-8E6DC723FBDD}" srcOrd="0" destOrd="0" presId="urn:microsoft.com/office/officeart/2005/8/layout/cycle2"/>
    <dgm:cxn modelId="{464C029E-B402-430C-ADD8-D313AC80B7EC}" type="presOf" srcId="{F9D6A260-F172-5741-9AC9-76B788A95EC6}" destId="{4351371E-8E24-2E48-8B17-B3FA791FB6D7}" srcOrd="0" destOrd="0" presId="urn:microsoft.com/office/officeart/2005/8/layout/cycle2"/>
    <dgm:cxn modelId="{F5261BA5-CA2D-124F-8AA4-3CB5B5ED2964}" srcId="{13F1C1DB-0CBA-9545-AB28-B95ECE372BDD}" destId="{F9D6A260-F172-5741-9AC9-76B788A95EC6}" srcOrd="4" destOrd="0" parTransId="{40F02524-68EA-4449-9B6C-85BDCCE116B9}" sibTransId="{2DEF54B5-F926-AE44-9706-62180339DCD5}"/>
    <dgm:cxn modelId="{36FFEBB0-A5B2-42FF-960E-C5C063825E24}" type="presOf" srcId="{9EB108CF-1100-8944-BFBA-603B8E53A41C}" destId="{E6CCCA29-C503-DD40-B8FF-40F9E0D0639C}" srcOrd="0" destOrd="0" presId="urn:microsoft.com/office/officeart/2005/8/layout/cycle2"/>
    <dgm:cxn modelId="{28D8F4B3-8F31-3746-8723-0C630056490D}" srcId="{13F1C1DB-0CBA-9545-AB28-B95ECE372BDD}" destId="{CCFDD30C-1C08-C74A-A5AA-918D1039189C}" srcOrd="1" destOrd="0" parTransId="{30F21792-882B-C44A-BF35-AB8EC86B340E}" sibTransId="{94CA74B0-2C29-5345-866A-39FF510AED4C}"/>
    <dgm:cxn modelId="{6DB6C3CC-86E9-4634-AA4F-DF4E729417B2}" type="presOf" srcId="{13F1C1DB-0CBA-9545-AB28-B95ECE372BDD}" destId="{2CBF611E-7EB5-DF40-B489-DDD1875D5649}" srcOrd="0" destOrd="0" presId="urn:microsoft.com/office/officeart/2005/8/layout/cycle2"/>
    <dgm:cxn modelId="{CFE56ECD-A84C-412E-B190-20DDC40A98AF}" type="presOf" srcId="{2DEF54B5-F926-AE44-9706-62180339DCD5}" destId="{A427B369-794E-0949-B385-320C5541FE26}" srcOrd="1" destOrd="0" presId="urn:microsoft.com/office/officeart/2005/8/layout/cycle2"/>
    <dgm:cxn modelId="{9D9191DF-5296-4210-9904-B3495BA87CE8}" type="presOf" srcId="{8909CAFF-E1F6-1949-8FBA-0B46BB9FA21C}" destId="{CA5024AF-F7E7-9B41-95EC-283B494DC1B1}" srcOrd="0" destOrd="0" presId="urn:microsoft.com/office/officeart/2005/8/layout/cycle2"/>
    <dgm:cxn modelId="{9E41FCE0-B5FA-44E2-85D0-73B53E2519DE}" type="presOf" srcId="{2DEF54B5-F926-AE44-9706-62180339DCD5}" destId="{4387C83D-119E-A94B-A6E4-A44F080C8F18}" srcOrd="0" destOrd="0" presId="urn:microsoft.com/office/officeart/2005/8/layout/cycle2"/>
    <dgm:cxn modelId="{B9AE93EF-C91D-404E-A2E7-89E47962A0DE}" type="presOf" srcId="{94CA74B0-2C29-5345-866A-39FF510AED4C}" destId="{29057C7F-4645-274C-B654-5D3D47323E70}" srcOrd="1" destOrd="0" presId="urn:microsoft.com/office/officeart/2005/8/layout/cycle2"/>
    <dgm:cxn modelId="{31DAA9FD-6E4D-4574-9A2B-901ABFFD7AF3}" type="presOf" srcId="{6AFCA94F-172D-4CEB-95AD-F43BE2DC8C64}" destId="{08DABBBE-5DBA-4AB6-B60B-ECE4746468D8}" srcOrd="1" destOrd="0" presId="urn:microsoft.com/office/officeart/2005/8/layout/cycle2"/>
    <dgm:cxn modelId="{78844991-E0BD-47FC-8E6D-C981A7CC956F}" type="presParOf" srcId="{2CBF611E-7EB5-DF40-B489-DDD1875D5649}" destId="{E8546D86-F2F2-5646-A2A6-9D8CBB408C3D}" srcOrd="0" destOrd="0" presId="urn:microsoft.com/office/officeart/2005/8/layout/cycle2"/>
    <dgm:cxn modelId="{1575656A-0574-49A9-9BA9-B50407B047B8}" type="presParOf" srcId="{2CBF611E-7EB5-DF40-B489-DDD1875D5649}" destId="{91B3ACF1-78C3-3947-85B8-D8ED6C7B00E2}" srcOrd="1" destOrd="0" presId="urn:microsoft.com/office/officeart/2005/8/layout/cycle2"/>
    <dgm:cxn modelId="{2E98EC8F-59AA-4BDF-840B-7848E2830D76}" type="presParOf" srcId="{91B3ACF1-78C3-3947-85B8-D8ED6C7B00E2}" destId="{97EF6DAD-07E6-784C-A524-4CB7FAEC1E41}" srcOrd="0" destOrd="0" presId="urn:microsoft.com/office/officeart/2005/8/layout/cycle2"/>
    <dgm:cxn modelId="{31FFEF79-69A3-4141-9C12-E8CF2330DAF1}" type="presParOf" srcId="{2CBF611E-7EB5-DF40-B489-DDD1875D5649}" destId="{0E7CD658-4E41-D94F-84F3-D672C8AF6E59}" srcOrd="2" destOrd="0" presId="urn:microsoft.com/office/officeart/2005/8/layout/cycle2"/>
    <dgm:cxn modelId="{52AADFA8-7815-4092-B786-3CEBFF96241E}" type="presParOf" srcId="{2CBF611E-7EB5-DF40-B489-DDD1875D5649}" destId="{4E0D0A1A-B36F-2240-BB2E-FBAC1ADDECBA}" srcOrd="3" destOrd="0" presId="urn:microsoft.com/office/officeart/2005/8/layout/cycle2"/>
    <dgm:cxn modelId="{EB1B53AC-0E69-4556-B067-2E155C3A212B}" type="presParOf" srcId="{4E0D0A1A-B36F-2240-BB2E-FBAC1ADDECBA}" destId="{29057C7F-4645-274C-B654-5D3D47323E70}" srcOrd="0" destOrd="0" presId="urn:microsoft.com/office/officeart/2005/8/layout/cycle2"/>
    <dgm:cxn modelId="{4ABA51FE-EB28-43EF-883C-2C2741752180}" type="presParOf" srcId="{2CBF611E-7EB5-DF40-B489-DDD1875D5649}" destId="{BAEFD270-B2F7-EA41-BFCA-CF1FC2E49989}" srcOrd="4" destOrd="0" presId="urn:microsoft.com/office/officeart/2005/8/layout/cycle2"/>
    <dgm:cxn modelId="{CC56B5EC-35E9-4E65-ADAF-2AEA7A060191}" type="presParOf" srcId="{2CBF611E-7EB5-DF40-B489-DDD1875D5649}" destId="{13DF6059-1EA1-C344-A0FF-4C2FA4CCDC04}" srcOrd="5" destOrd="0" presId="urn:microsoft.com/office/officeart/2005/8/layout/cycle2"/>
    <dgm:cxn modelId="{ED90EF86-9803-4692-BF74-8E960573E0D8}" type="presParOf" srcId="{13DF6059-1EA1-C344-A0FF-4C2FA4CCDC04}" destId="{422A09CB-F22C-6148-A189-C238C4DA9DA4}" srcOrd="0" destOrd="0" presId="urn:microsoft.com/office/officeart/2005/8/layout/cycle2"/>
    <dgm:cxn modelId="{6D667831-D16D-49B4-9787-63F489178473}" type="presParOf" srcId="{2CBF611E-7EB5-DF40-B489-DDD1875D5649}" destId="{CA5024AF-F7E7-9B41-95EC-283B494DC1B1}" srcOrd="6" destOrd="0" presId="urn:microsoft.com/office/officeart/2005/8/layout/cycle2"/>
    <dgm:cxn modelId="{EFE2FA32-C210-4C6D-B807-804898376AD8}" type="presParOf" srcId="{2CBF611E-7EB5-DF40-B489-DDD1875D5649}" destId="{E6CCCA29-C503-DD40-B8FF-40F9E0D0639C}" srcOrd="7" destOrd="0" presId="urn:microsoft.com/office/officeart/2005/8/layout/cycle2"/>
    <dgm:cxn modelId="{EFE4A56D-3BFE-48C6-934B-4913E1A27706}" type="presParOf" srcId="{E6CCCA29-C503-DD40-B8FF-40F9E0D0639C}" destId="{3F607296-CFD0-DC46-8F06-5D0BA18E8A4B}" srcOrd="0" destOrd="0" presId="urn:microsoft.com/office/officeart/2005/8/layout/cycle2"/>
    <dgm:cxn modelId="{B8B6B17D-2371-4378-9D3E-202C6AC5FF5B}" type="presParOf" srcId="{2CBF611E-7EB5-DF40-B489-DDD1875D5649}" destId="{4351371E-8E24-2E48-8B17-B3FA791FB6D7}" srcOrd="8" destOrd="0" presId="urn:microsoft.com/office/officeart/2005/8/layout/cycle2"/>
    <dgm:cxn modelId="{DE2CE0D4-68F4-42D5-89F2-17AD70C9FBA7}" type="presParOf" srcId="{2CBF611E-7EB5-DF40-B489-DDD1875D5649}" destId="{4387C83D-119E-A94B-A6E4-A44F080C8F18}" srcOrd="9" destOrd="0" presId="urn:microsoft.com/office/officeart/2005/8/layout/cycle2"/>
    <dgm:cxn modelId="{FE7A9717-7FB1-405F-AC2D-A3C64CFAA136}" type="presParOf" srcId="{4387C83D-119E-A94B-A6E4-A44F080C8F18}" destId="{A427B369-794E-0949-B385-320C5541FE26}" srcOrd="0" destOrd="0" presId="urn:microsoft.com/office/officeart/2005/8/layout/cycle2"/>
    <dgm:cxn modelId="{F50E3387-8CDB-4CE2-8636-89E85D31B852}" type="presParOf" srcId="{2CBF611E-7EB5-DF40-B489-DDD1875D5649}" destId="{2DF2088D-F8C2-4B14-8B9A-FD30D87A9C61}" srcOrd="10" destOrd="0" presId="urn:microsoft.com/office/officeart/2005/8/layout/cycle2"/>
    <dgm:cxn modelId="{8855103C-AFA3-436B-9598-46EFD57A2B63}" type="presParOf" srcId="{2CBF611E-7EB5-DF40-B489-DDD1875D5649}" destId="{D2CB662E-7B83-4000-8780-327F7D8357BF}" srcOrd="11" destOrd="0" presId="urn:microsoft.com/office/officeart/2005/8/layout/cycle2"/>
    <dgm:cxn modelId="{D3B47E17-7064-4B18-9EFA-9BD3705DAE9D}" type="presParOf" srcId="{D2CB662E-7B83-4000-8780-327F7D8357BF}" destId="{08DABBBE-5DBA-4AB6-B60B-ECE4746468D8}" srcOrd="0" destOrd="0" presId="urn:microsoft.com/office/officeart/2005/8/layout/cycle2"/>
    <dgm:cxn modelId="{A7331DDB-8B6F-4DD2-8128-504FD9702C3D}" type="presParOf" srcId="{2CBF611E-7EB5-DF40-B489-DDD1875D5649}" destId="{D9323DA8-C137-564E-AFE2-F660B3BE1ED9}" srcOrd="12" destOrd="0" presId="urn:microsoft.com/office/officeart/2005/8/layout/cycle2"/>
    <dgm:cxn modelId="{27FDE622-28CF-413B-96E2-CE64A9322D92}" type="presParOf" srcId="{2CBF611E-7EB5-DF40-B489-DDD1875D5649}" destId="{C980298D-2EB8-3444-A28B-8E6DC723FBDD}" srcOrd="13" destOrd="0" presId="urn:microsoft.com/office/officeart/2005/8/layout/cycle2"/>
    <dgm:cxn modelId="{13B74CBD-E636-4D97-A4D4-BD354B57E7C0}" type="presParOf" srcId="{C980298D-2EB8-3444-A28B-8E6DC723FBDD}" destId="{A5A0B6D0-290B-DB47-AD95-88ED79CC776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1C1DB-0CBA-9545-AB28-B95ECE372BD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CF93D80-BF07-BA45-9A89-36E6143EA264}">
      <dgm:prSet custT="1"/>
      <dgm:spPr>
        <a:xfrm>
          <a:off x="1716903" y="-107125"/>
          <a:ext cx="1384101" cy="1226266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marL="0" indent="0" rtl="0">
            <a:buNone/>
          </a:pPr>
          <a:r>
            <a:rPr lang="fr-FR" sz="1200" b="1" i="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Hamiltonian</a:t>
          </a:r>
          <a:br>
            <a:rPr lang="fr-FR" sz="14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10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  <a:t>Local</a:t>
          </a:r>
          <a:b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  <a:t>Non-local</a:t>
          </a:r>
          <a:br>
            <a:rPr lang="fr-FR" sz="1200" i="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Kinetic</a:t>
          </a:r>
          <a:endParaRPr lang="fr-FR" sz="1400" i="0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23DB8A21-EE38-C84B-81AF-6F455636079F}" type="parTrans" cxnId="{B310CB1D-84EC-234E-AC81-BB35A1AEDAFA}">
      <dgm:prSet/>
      <dgm:spPr/>
      <dgm:t>
        <a:bodyPr/>
        <a:lstStyle/>
        <a:p>
          <a:endParaRPr lang="fr-FR"/>
        </a:p>
      </dgm:t>
    </dgm:pt>
    <dgm:pt modelId="{B37B95A2-C7E3-F947-8C16-30EA898431ED}" type="sibTrans" cxnId="{B310CB1D-84EC-234E-AC81-BB35A1AEDAFA}">
      <dgm:prSet/>
      <dgm:spPr>
        <a:xfrm rot="1666818">
          <a:off x="3034795" y="693833"/>
          <a:ext cx="10012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CCFDD30C-1C08-C74A-A5AA-918D1039189C}">
      <dgm:prSet custT="1"/>
      <dgm:spPr>
        <a:xfrm>
          <a:off x="3064483" y="623882"/>
          <a:ext cx="1414948" cy="1200315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Eigenvalue</a:t>
          </a: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problem</a:t>
          </a: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endParaRPr lang="fr-FR" sz="700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30F21792-882B-C44A-BF35-AB8EC86B340E}" type="parTrans" cxnId="{28D8F4B3-8F31-3746-8723-0C630056490D}">
      <dgm:prSet/>
      <dgm:spPr/>
      <dgm:t>
        <a:bodyPr/>
        <a:lstStyle/>
        <a:p>
          <a:endParaRPr lang="fr-FR"/>
        </a:p>
      </dgm:t>
    </dgm:pt>
    <dgm:pt modelId="{94CA74B0-2C29-5345-866A-39FF510AED4C}" type="sibTrans" cxnId="{28D8F4B3-8F31-3746-8723-0C630056490D}">
      <dgm:prSet/>
      <dgm:spPr>
        <a:xfrm rot="4624113">
          <a:off x="3870149" y="1756867"/>
          <a:ext cx="12555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16752D55-DEA6-7B4D-8199-B94ECB4F8056}">
      <dgm:prSet custT="1"/>
      <dgm:spPr>
        <a:xfrm>
          <a:off x="3313036" y="2035708"/>
          <a:ext cx="1557010" cy="1160395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marL="0" indent="0">
            <a:buNone/>
          </a:pP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Wave</a:t>
          </a: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functions</a:t>
          </a:r>
          <a:b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2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Diagonalization</a:t>
          </a:r>
          <a:b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in </a:t>
          </a:r>
          <a:r>
            <a:rPr lang="fr-FR" sz="10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eigenvectors</a:t>
          </a:r>
          <a:r>
            <a:rPr lang="fr-FR" sz="10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0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subspace</a:t>
          </a:r>
          <a:endParaRPr lang="fr-FR" sz="1000" b="1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53D897C5-9550-114F-AFB8-FCFDC204D88F}" type="parTrans" cxnId="{34F77505-400C-1A43-9C6D-FAEEC304C3F9}">
      <dgm:prSet/>
      <dgm:spPr/>
      <dgm:t>
        <a:bodyPr/>
        <a:lstStyle/>
        <a:p>
          <a:endParaRPr lang="fr-FR"/>
        </a:p>
      </dgm:t>
    </dgm:pt>
    <dgm:pt modelId="{5F60558D-65EB-2443-8F8A-5D5108305413}" type="sibTrans" cxnId="{34F77505-400C-1A43-9C6D-FAEEC304C3F9}">
      <dgm:prSet/>
      <dgm:spPr>
        <a:xfrm rot="7714286">
          <a:off x="3488763" y="3083443"/>
          <a:ext cx="191520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8909CAFF-E1F6-1949-8FBA-0B46BB9FA21C}">
      <dgm:prSet custT="1"/>
      <dgm:spPr>
        <a:xfrm>
          <a:off x="2623724" y="3307758"/>
          <a:ext cx="1068103" cy="958104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2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Energy</a:t>
          </a:r>
          <a:b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and</a:t>
          </a:r>
          <a:b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dirty="0">
              <a:solidFill>
                <a:srgbClr val="C00000"/>
              </a:solidFill>
              <a:latin typeface="Arial"/>
              <a:ea typeface="+mn-ea"/>
              <a:cs typeface="+mn-cs"/>
            </a:rPr>
            <a:t>forces</a:t>
          </a:r>
        </a:p>
      </dgm:t>
    </dgm:pt>
    <dgm:pt modelId="{ACADF401-D7B5-1D42-93BC-28B28B010222}" type="parTrans" cxnId="{75761D5E-644E-D843-8C59-2C8F72685143}">
      <dgm:prSet/>
      <dgm:spPr/>
      <dgm:t>
        <a:bodyPr/>
        <a:lstStyle/>
        <a:p>
          <a:endParaRPr lang="fr-FR"/>
        </a:p>
      </dgm:t>
    </dgm:pt>
    <dgm:pt modelId="{9EB108CF-1100-8944-BFBA-603B8E53A41C}" type="sibTrans" cxnId="{75761D5E-644E-D843-8C59-2C8F72685143}">
      <dgm:prSet/>
      <dgm:spPr>
        <a:xfrm rot="10800000">
          <a:off x="2459635" y="3618567"/>
          <a:ext cx="115956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F9D6A260-F172-5741-9AC9-76B788A95EC6}">
      <dgm:prSet custT="1"/>
      <dgm:spPr>
        <a:xfrm>
          <a:off x="915325" y="3186474"/>
          <a:ext cx="1489613" cy="1200674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300" i="1" dirty="0">
              <a:solidFill>
                <a:srgbClr val="C00000"/>
              </a:solidFill>
              <a:latin typeface="Arial"/>
              <a:ea typeface="+mn-ea"/>
              <a:cs typeface="+mn-cs"/>
            </a:rPr>
            <a:t>Convergence check?</a:t>
          </a:r>
        </a:p>
      </dgm:t>
    </dgm:pt>
    <dgm:pt modelId="{40F02524-68EA-4449-9B6C-85BDCCE116B9}" type="parTrans" cxnId="{F5261BA5-CA2D-124F-8AA4-3CB5B5ED2964}">
      <dgm:prSet/>
      <dgm:spPr/>
      <dgm:t>
        <a:bodyPr/>
        <a:lstStyle/>
        <a:p>
          <a:endParaRPr lang="fr-FR"/>
        </a:p>
      </dgm:t>
    </dgm:pt>
    <dgm:pt modelId="{2DEF54B5-F926-AE44-9706-62180339DCD5}" type="sibTrans" cxnId="{F5261BA5-CA2D-124F-8AA4-3CB5B5ED2964}">
      <dgm:prSet/>
      <dgm:spPr>
        <a:xfrm rot="13885714">
          <a:off x="1137442" y="3033392"/>
          <a:ext cx="112054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A1C7938E-D231-2F44-A6D1-68582B48316B}">
      <dgm:prSet custT="1"/>
      <dgm:spPr>
        <a:xfrm>
          <a:off x="466943" y="580967"/>
          <a:ext cx="1185360" cy="1149687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400" b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Density</a:t>
          </a:r>
          <a:endParaRPr lang="fr-FR" sz="1600" b="1" dirty="0">
            <a:solidFill>
              <a:srgbClr val="C00000"/>
            </a:solidFill>
            <a:latin typeface="Arial"/>
            <a:ea typeface="+mn-ea"/>
            <a:cs typeface="+mn-cs"/>
          </a:endParaRPr>
        </a:p>
      </dgm:t>
    </dgm:pt>
    <dgm:pt modelId="{2FF3546D-7306-2843-9001-4E76BFB0782C}" type="parTrans" cxnId="{0FD19C59-97BA-6044-AB44-BC4687F39E69}">
      <dgm:prSet/>
      <dgm:spPr/>
      <dgm:t>
        <a:bodyPr/>
        <a:lstStyle/>
        <a:p>
          <a:endParaRPr lang="fr-FR"/>
        </a:p>
      </dgm:t>
    </dgm:pt>
    <dgm:pt modelId="{EEEB0CCB-C26F-C648-8378-9120E0B586DF}" type="sibTrans" cxnId="{0FD19C59-97BA-6044-AB44-BC4687F39E69}">
      <dgm:prSet/>
      <dgm:spPr>
        <a:xfrm rot="20057143">
          <a:off x="1630639" y="682772"/>
          <a:ext cx="12379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94F3BC96-D2C7-4190-8010-F455E372F6B2}">
      <dgm:prSet custT="1"/>
      <dgm:spPr>
        <a:xfrm>
          <a:off x="3104" y="2015569"/>
          <a:ext cx="1446523" cy="1200674"/>
        </a:xfrm>
        <a:prstGeom prst="ellipse">
          <a:avLst/>
        </a:prstGeom>
        <a:solidFill>
          <a:srgbClr val="ECF7C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r>
            <a:rPr lang="fr-FR" sz="1600" i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Mixing</a:t>
          </a:r>
          <a:r>
            <a:rPr lang="fr-FR" sz="1600" i="1" dirty="0">
              <a:solidFill>
                <a:srgbClr val="C00000"/>
              </a:solidFill>
              <a:latin typeface="Arial"/>
              <a:ea typeface="+mn-ea"/>
              <a:cs typeface="+mn-cs"/>
            </a:rPr>
            <a:t> of </a:t>
          </a:r>
          <a:r>
            <a:rPr lang="fr-FR" sz="1600" i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iterations</a:t>
          </a:r>
          <a:br>
            <a:rPr lang="fr-FR" sz="1600" i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i="1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1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Improve</a:t>
          </a:r>
          <a:r>
            <a:rPr lang="fr-FR" sz="1200" i="1" dirty="0">
              <a:solidFill>
                <a:srgbClr val="C00000"/>
              </a:solidFill>
              <a:latin typeface="Arial"/>
              <a:ea typeface="+mn-ea"/>
              <a:cs typeface="+mn-cs"/>
            </a:rPr>
            <a:t> cycle convergence</a:t>
          </a:r>
        </a:p>
      </dgm:t>
    </dgm:pt>
    <dgm:pt modelId="{7B640114-BF50-4257-A053-AF36F6DEA0E8}" type="parTrans" cxnId="{F65B108D-98A1-4F6D-A3DA-B9C43ACE7100}">
      <dgm:prSet/>
      <dgm:spPr/>
      <dgm:t>
        <a:bodyPr/>
        <a:lstStyle/>
        <a:p>
          <a:endParaRPr lang="fr-FR"/>
        </a:p>
      </dgm:t>
    </dgm:pt>
    <dgm:pt modelId="{6AFCA94F-172D-4CEB-95AD-F43BE2DC8C64}" type="sibTrans" cxnId="{F65B108D-98A1-4F6D-A3DA-B9C43ACE7100}">
      <dgm:prSet/>
      <dgm:spPr>
        <a:xfrm rot="16971429">
          <a:off x="811210" y="1707955"/>
          <a:ext cx="16797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2CBF611E-7EB5-DF40-B489-DDD1875D5649}" type="pres">
      <dgm:prSet presAssocID="{13F1C1DB-0CBA-9545-AB28-B95ECE372BDD}" presName="cycle" presStyleCnt="0">
        <dgm:presLayoutVars>
          <dgm:dir/>
          <dgm:resizeHandles val="exact"/>
        </dgm:presLayoutVars>
      </dgm:prSet>
      <dgm:spPr/>
    </dgm:pt>
    <dgm:pt modelId="{E8546D86-F2F2-5646-A2A6-9D8CBB408C3D}" type="pres">
      <dgm:prSet presAssocID="{4CF93D80-BF07-BA45-9A89-36E6143EA264}" presName="node" presStyleLbl="node1" presStyleIdx="0" presStyleCnt="7" custScaleX="138827" custScaleY="122996">
        <dgm:presLayoutVars>
          <dgm:bulletEnabled val="1"/>
        </dgm:presLayoutVars>
      </dgm:prSet>
      <dgm:spPr/>
    </dgm:pt>
    <dgm:pt modelId="{91B3ACF1-78C3-3947-85B8-D8ED6C7B00E2}" type="pres">
      <dgm:prSet presAssocID="{B37B95A2-C7E3-F947-8C16-30EA898431ED}" presName="sibTrans" presStyleLbl="sibTrans2D1" presStyleIdx="0" presStyleCnt="7"/>
      <dgm:spPr/>
    </dgm:pt>
    <dgm:pt modelId="{97EF6DAD-07E6-784C-A524-4CB7FAEC1E41}" type="pres">
      <dgm:prSet presAssocID="{B37B95A2-C7E3-F947-8C16-30EA898431ED}" presName="connectorText" presStyleLbl="sibTrans2D1" presStyleIdx="0" presStyleCnt="7"/>
      <dgm:spPr/>
    </dgm:pt>
    <dgm:pt modelId="{0E7CD658-4E41-D94F-84F3-D672C8AF6E59}" type="pres">
      <dgm:prSet presAssocID="{CCFDD30C-1C08-C74A-A5AA-918D1039189C}" presName="node" presStyleLbl="node1" presStyleIdx="1" presStyleCnt="7" custScaleX="141921" custScaleY="120393" custRadScaleRad="98220" custRadScaleInc="8134">
        <dgm:presLayoutVars>
          <dgm:bulletEnabled val="1"/>
        </dgm:presLayoutVars>
      </dgm:prSet>
      <dgm:spPr/>
    </dgm:pt>
    <dgm:pt modelId="{4E0D0A1A-B36F-2240-BB2E-FBAC1ADDECBA}" type="pres">
      <dgm:prSet presAssocID="{94CA74B0-2C29-5345-866A-39FF510AED4C}" presName="sibTrans" presStyleLbl="sibTrans2D1" presStyleIdx="1" presStyleCnt="7"/>
      <dgm:spPr/>
    </dgm:pt>
    <dgm:pt modelId="{29057C7F-4645-274C-B654-5D3D47323E70}" type="pres">
      <dgm:prSet presAssocID="{94CA74B0-2C29-5345-866A-39FF510AED4C}" presName="connectorText" presStyleLbl="sibTrans2D1" presStyleIdx="1" presStyleCnt="7"/>
      <dgm:spPr/>
    </dgm:pt>
    <dgm:pt modelId="{BAEFD270-B2F7-EA41-BFCA-CF1FC2E49989}" type="pres">
      <dgm:prSet presAssocID="{16752D55-DEA6-7B4D-8199-B94ECB4F8056}" presName="node" presStyleLbl="node1" presStyleIdx="2" presStyleCnt="7" custScaleX="156170" custScaleY="116389">
        <dgm:presLayoutVars>
          <dgm:bulletEnabled val="1"/>
        </dgm:presLayoutVars>
      </dgm:prSet>
      <dgm:spPr/>
    </dgm:pt>
    <dgm:pt modelId="{13DF6059-1EA1-C344-A0FF-4C2FA4CCDC04}" type="pres">
      <dgm:prSet presAssocID="{5F60558D-65EB-2443-8F8A-5D5108305413}" presName="sibTrans" presStyleLbl="sibTrans2D1" presStyleIdx="2" presStyleCnt="7"/>
      <dgm:spPr/>
    </dgm:pt>
    <dgm:pt modelId="{422A09CB-F22C-6148-A189-C238C4DA9DA4}" type="pres">
      <dgm:prSet presAssocID="{5F60558D-65EB-2443-8F8A-5D5108305413}" presName="connectorText" presStyleLbl="sibTrans2D1" presStyleIdx="2" presStyleCnt="7"/>
      <dgm:spPr/>
    </dgm:pt>
    <dgm:pt modelId="{CA5024AF-F7E7-9B41-95EC-283B494DC1B1}" type="pres">
      <dgm:prSet presAssocID="{8909CAFF-E1F6-1949-8FBA-0B46BB9FA21C}" presName="node" presStyleLbl="node1" presStyleIdx="3" presStyleCnt="7" custScaleX="107132" custScaleY="96099">
        <dgm:presLayoutVars>
          <dgm:bulletEnabled val="1"/>
        </dgm:presLayoutVars>
      </dgm:prSet>
      <dgm:spPr/>
    </dgm:pt>
    <dgm:pt modelId="{E6CCCA29-C503-DD40-B8FF-40F9E0D0639C}" type="pres">
      <dgm:prSet presAssocID="{9EB108CF-1100-8944-BFBA-603B8E53A41C}" presName="sibTrans" presStyleLbl="sibTrans2D1" presStyleIdx="3" presStyleCnt="7"/>
      <dgm:spPr/>
    </dgm:pt>
    <dgm:pt modelId="{3F607296-CFD0-DC46-8F06-5D0BA18E8A4B}" type="pres">
      <dgm:prSet presAssocID="{9EB108CF-1100-8944-BFBA-603B8E53A41C}" presName="connectorText" presStyleLbl="sibTrans2D1" presStyleIdx="3" presStyleCnt="7"/>
      <dgm:spPr/>
    </dgm:pt>
    <dgm:pt modelId="{4351371E-8E24-2E48-8B17-B3FA791FB6D7}" type="pres">
      <dgm:prSet presAssocID="{F9D6A260-F172-5741-9AC9-76B788A95EC6}" presName="node" presStyleLbl="node1" presStyleIdx="4" presStyleCnt="7" custScaleX="149410" custScaleY="120429">
        <dgm:presLayoutVars>
          <dgm:bulletEnabled val="1"/>
        </dgm:presLayoutVars>
      </dgm:prSet>
      <dgm:spPr/>
    </dgm:pt>
    <dgm:pt modelId="{4387C83D-119E-A94B-A6E4-A44F080C8F18}" type="pres">
      <dgm:prSet presAssocID="{2DEF54B5-F926-AE44-9706-62180339DCD5}" presName="sibTrans" presStyleLbl="sibTrans2D1" presStyleIdx="4" presStyleCnt="7"/>
      <dgm:spPr/>
    </dgm:pt>
    <dgm:pt modelId="{A427B369-794E-0949-B385-320C5541FE26}" type="pres">
      <dgm:prSet presAssocID="{2DEF54B5-F926-AE44-9706-62180339DCD5}" presName="connectorText" presStyleLbl="sibTrans2D1" presStyleIdx="4" presStyleCnt="7"/>
      <dgm:spPr/>
    </dgm:pt>
    <dgm:pt modelId="{2DF2088D-F8C2-4B14-8B9A-FD30D87A9C61}" type="pres">
      <dgm:prSet presAssocID="{94F3BC96-D2C7-4190-8010-F455E372F6B2}" presName="node" presStyleLbl="node1" presStyleIdx="5" presStyleCnt="7" custScaleX="145088" custScaleY="120429">
        <dgm:presLayoutVars>
          <dgm:bulletEnabled val="1"/>
        </dgm:presLayoutVars>
      </dgm:prSet>
      <dgm:spPr/>
    </dgm:pt>
    <dgm:pt modelId="{D2CB662E-7B83-4000-8780-327F7D8357BF}" type="pres">
      <dgm:prSet presAssocID="{6AFCA94F-172D-4CEB-95AD-F43BE2DC8C64}" presName="sibTrans" presStyleLbl="sibTrans2D1" presStyleIdx="5" presStyleCnt="7"/>
      <dgm:spPr/>
    </dgm:pt>
    <dgm:pt modelId="{08DABBBE-5DBA-4AB6-B60B-ECE4746468D8}" type="pres">
      <dgm:prSet presAssocID="{6AFCA94F-172D-4CEB-95AD-F43BE2DC8C64}" presName="connectorText" presStyleLbl="sibTrans2D1" presStyleIdx="5" presStyleCnt="7"/>
      <dgm:spPr/>
    </dgm:pt>
    <dgm:pt modelId="{D9323DA8-C137-564E-AFE2-F660B3BE1ED9}" type="pres">
      <dgm:prSet presAssocID="{A1C7938E-D231-2F44-A6D1-68582B48316B}" presName="node" presStyleLbl="node1" presStyleIdx="6" presStyleCnt="7" custScaleX="118893" custScaleY="115315">
        <dgm:presLayoutVars>
          <dgm:bulletEnabled val="1"/>
        </dgm:presLayoutVars>
      </dgm:prSet>
      <dgm:spPr/>
    </dgm:pt>
    <dgm:pt modelId="{C980298D-2EB8-3444-A28B-8E6DC723FBDD}" type="pres">
      <dgm:prSet presAssocID="{EEEB0CCB-C26F-C648-8378-9120E0B586DF}" presName="sibTrans" presStyleLbl="sibTrans2D1" presStyleIdx="6" presStyleCnt="7"/>
      <dgm:spPr/>
    </dgm:pt>
    <dgm:pt modelId="{A5A0B6D0-290B-DB47-AD95-88ED79CC776C}" type="pres">
      <dgm:prSet presAssocID="{EEEB0CCB-C26F-C648-8378-9120E0B586DF}" presName="connectorText" presStyleLbl="sibTrans2D1" presStyleIdx="6" presStyleCnt="7"/>
      <dgm:spPr/>
    </dgm:pt>
  </dgm:ptLst>
  <dgm:cxnLst>
    <dgm:cxn modelId="{6CE14104-A62D-4FB1-BC61-59662EDBD6A2}" type="presOf" srcId="{94CA74B0-2C29-5345-866A-39FF510AED4C}" destId="{4E0D0A1A-B36F-2240-BB2E-FBAC1ADDECBA}" srcOrd="0" destOrd="0" presId="urn:microsoft.com/office/officeart/2005/8/layout/cycle2"/>
    <dgm:cxn modelId="{34F77505-400C-1A43-9C6D-FAEEC304C3F9}" srcId="{13F1C1DB-0CBA-9545-AB28-B95ECE372BDD}" destId="{16752D55-DEA6-7B4D-8199-B94ECB4F8056}" srcOrd="2" destOrd="0" parTransId="{53D897C5-9550-114F-AFB8-FCFDC204D88F}" sibTransId="{5F60558D-65EB-2443-8F8A-5D5108305413}"/>
    <dgm:cxn modelId="{7D5BB512-D4C5-4401-AB4D-809DAFE1C24D}" type="presOf" srcId="{F9D6A260-F172-5741-9AC9-76B788A95EC6}" destId="{4351371E-8E24-2E48-8B17-B3FA791FB6D7}" srcOrd="0" destOrd="0" presId="urn:microsoft.com/office/officeart/2005/8/layout/cycle2"/>
    <dgm:cxn modelId="{AFAB9814-1CB9-467C-B2FA-C6DF0B962B38}" type="presOf" srcId="{94F3BC96-D2C7-4190-8010-F455E372F6B2}" destId="{2DF2088D-F8C2-4B14-8B9A-FD30D87A9C61}" srcOrd="0" destOrd="0" presId="urn:microsoft.com/office/officeart/2005/8/layout/cycle2"/>
    <dgm:cxn modelId="{DACA5517-12D0-49C1-965E-EC38459E46E8}" type="presOf" srcId="{8909CAFF-E1F6-1949-8FBA-0B46BB9FA21C}" destId="{CA5024AF-F7E7-9B41-95EC-283B494DC1B1}" srcOrd="0" destOrd="0" presId="urn:microsoft.com/office/officeart/2005/8/layout/cycle2"/>
    <dgm:cxn modelId="{B310CB1D-84EC-234E-AC81-BB35A1AEDAFA}" srcId="{13F1C1DB-0CBA-9545-AB28-B95ECE372BDD}" destId="{4CF93D80-BF07-BA45-9A89-36E6143EA264}" srcOrd="0" destOrd="0" parTransId="{23DB8A21-EE38-C84B-81AF-6F455636079F}" sibTransId="{B37B95A2-C7E3-F947-8C16-30EA898431ED}"/>
    <dgm:cxn modelId="{627FA726-8324-42B0-A300-BD3830D4CE2B}" type="presOf" srcId="{6AFCA94F-172D-4CEB-95AD-F43BE2DC8C64}" destId="{08DABBBE-5DBA-4AB6-B60B-ECE4746468D8}" srcOrd="1" destOrd="0" presId="urn:microsoft.com/office/officeart/2005/8/layout/cycle2"/>
    <dgm:cxn modelId="{DD69502D-84FB-4828-9575-CFBF8E728F7C}" type="presOf" srcId="{EEEB0CCB-C26F-C648-8378-9120E0B586DF}" destId="{A5A0B6D0-290B-DB47-AD95-88ED79CC776C}" srcOrd="1" destOrd="0" presId="urn:microsoft.com/office/officeart/2005/8/layout/cycle2"/>
    <dgm:cxn modelId="{073ECB2D-E487-400E-96F8-C37F09D0F0D9}" type="presOf" srcId="{CCFDD30C-1C08-C74A-A5AA-918D1039189C}" destId="{0E7CD658-4E41-D94F-84F3-D672C8AF6E59}" srcOrd="0" destOrd="0" presId="urn:microsoft.com/office/officeart/2005/8/layout/cycle2"/>
    <dgm:cxn modelId="{246BAA37-6F34-42E3-A66F-2E39DFF1C41C}" type="presOf" srcId="{9EB108CF-1100-8944-BFBA-603B8E53A41C}" destId="{E6CCCA29-C503-DD40-B8FF-40F9E0D0639C}" srcOrd="0" destOrd="0" presId="urn:microsoft.com/office/officeart/2005/8/layout/cycle2"/>
    <dgm:cxn modelId="{BD051449-A917-466F-9487-1F3BEFEDC043}" type="presOf" srcId="{13F1C1DB-0CBA-9545-AB28-B95ECE372BDD}" destId="{2CBF611E-7EB5-DF40-B489-DDD1875D5649}" srcOrd="0" destOrd="0" presId="urn:microsoft.com/office/officeart/2005/8/layout/cycle2"/>
    <dgm:cxn modelId="{DFB4E957-B204-4A6E-B126-961B88408F4F}" type="presOf" srcId="{5F60558D-65EB-2443-8F8A-5D5108305413}" destId="{13DF6059-1EA1-C344-A0FF-4C2FA4CCDC04}" srcOrd="0" destOrd="0" presId="urn:microsoft.com/office/officeart/2005/8/layout/cycle2"/>
    <dgm:cxn modelId="{0FD19C59-97BA-6044-AB44-BC4687F39E69}" srcId="{13F1C1DB-0CBA-9545-AB28-B95ECE372BDD}" destId="{A1C7938E-D231-2F44-A6D1-68582B48316B}" srcOrd="6" destOrd="0" parTransId="{2FF3546D-7306-2843-9001-4E76BFB0782C}" sibTransId="{EEEB0CCB-C26F-C648-8378-9120E0B586DF}"/>
    <dgm:cxn modelId="{75761D5E-644E-D843-8C59-2C8F72685143}" srcId="{13F1C1DB-0CBA-9545-AB28-B95ECE372BDD}" destId="{8909CAFF-E1F6-1949-8FBA-0B46BB9FA21C}" srcOrd="3" destOrd="0" parTransId="{ACADF401-D7B5-1D42-93BC-28B28B010222}" sibTransId="{9EB108CF-1100-8944-BFBA-603B8E53A41C}"/>
    <dgm:cxn modelId="{5013AF65-75EC-4603-B246-8565FCC686F2}" type="presOf" srcId="{A1C7938E-D231-2F44-A6D1-68582B48316B}" destId="{D9323DA8-C137-564E-AFE2-F660B3BE1ED9}" srcOrd="0" destOrd="0" presId="urn:microsoft.com/office/officeart/2005/8/layout/cycle2"/>
    <dgm:cxn modelId="{5DD14777-5BE6-46C1-A771-4DA016217E07}" type="presOf" srcId="{2DEF54B5-F926-AE44-9706-62180339DCD5}" destId="{A427B369-794E-0949-B385-320C5541FE26}" srcOrd="1" destOrd="0" presId="urn:microsoft.com/office/officeart/2005/8/layout/cycle2"/>
    <dgm:cxn modelId="{C1524B8A-F269-4B33-8492-88CE39C275C7}" type="presOf" srcId="{2DEF54B5-F926-AE44-9706-62180339DCD5}" destId="{4387C83D-119E-A94B-A6E4-A44F080C8F18}" srcOrd="0" destOrd="0" presId="urn:microsoft.com/office/officeart/2005/8/layout/cycle2"/>
    <dgm:cxn modelId="{F65B108D-98A1-4F6D-A3DA-B9C43ACE7100}" srcId="{13F1C1DB-0CBA-9545-AB28-B95ECE372BDD}" destId="{94F3BC96-D2C7-4190-8010-F455E372F6B2}" srcOrd="5" destOrd="0" parTransId="{7B640114-BF50-4257-A053-AF36F6DEA0E8}" sibTransId="{6AFCA94F-172D-4CEB-95AD-F43BE2DC8C64}"/>
    <dgm:cxn modelId="{E7BEEA97-891F-4387-BD75-4B31F66112C4}" type="presOf" srcId="{5F60558D-65EB-2443-8F8A-5D5108305413}" destId="{422A09CB-F22C-6148-A189-C238C4DA9DA4}" srcOrd="1" destOrd="0" presId="urn:microsoft.com/office/officeart/2005/8/layout/cycle2"/>
    <dgm:cxn modelId="{F5261BA5-CA2D-124F-8AA4-3CB5B5ED2964}" srcId="{13F1C1DB-0CBA-9545-AB28-B95ECE372BDD}" destId="{F9D6A260-F172-5741-9AC9-76B788A95EC6}" srcOrd="4" destOrd="0" parTransId="{40F02524-68EA-4449-9B6C-85BDCCE116B9}" sibTransId="{2DEF54B5-F926-AE44-9706-62180339DCD5}"/>
    <dgm:cxn modelId="{39F85BA8-E4FA-493A-AA89-03AE714C1642}" type="presOf" srcId="{4CF93D80-BF07-BA45-9A89-36E6143EA264}" destId="{E8546D86-F2F2-5646-A2A6-9D8CBB408C3D}" srcOrd="0" destOrd="0" presId="urn:microsoft.com/office/officeart/2005/8/layout/cycle2"/>
    <dgm:cxn modelId="{3129B7AA-AE1F-4AE0-BD93-B0C04ABC0E42}" type="presOf" srcId="{16752D55-DEA6-7B4D-8199-B94ECB4F8056}" destId="{BAEFD270-B2F7-EA41-BFCA-CF1FC2E49989}" srcOrd="0" destOrd="0" presId="urn:microsoft.com/office/officeart/2005/8/layout/cycle2"/>
    <dgm:cxn modelId="{28D8F4B3-8F31-3746-8723-0C630056490D}" srcId="{13F1C1DB-0CBA-9545-AB28-B95ECE372BDD}" destId="{CCFDD30C-1C08-C74A-A5AA-918D1039189C}" srcOrd="1" destOrd="0" parTransId="{30F21792-882B-C44A-BF35-AB8EC86B340E}" sibTransId="{94CA74B0-2C29-5345-866A-39FF510AED4C}"/>
    <dgm:cxn modelId="{2343FDBB-7B65-4EF2-9BF1-D834240E3265}" type="presOf" srcId="{94CA74B0-2C29-5345-866A-39FF510AED4C}" destId="{29057C7F-4645-274C-B654-5D3D47323E70}" srcOrd="1" destOrd="0" presId="urn:microsoft.com/office/officeart/2005/8/layout/cycle2"/>
    <dgm:cxn modelId="{83767DCF-83A5-42C0-9E6F-EDD51E7886D1}" type="presOf" srcId="{9EB108CF-1100-8944-BFBA-603B8E53A41C}" destId="{3F607296-CFD0-DC46-8F06-5D0BA18E8A4B}" srcOrd="1" destOrd="0" presId="urn:microsoft.com/office/officeart/2005/8/layout/cycle2"/>
    <dgm:cxn modelId="{DD0EA0DD-BD62-4D02-913F-8CCBF356590A}" type="presOf" srcId="{B37B95A2-C7E3-F947-8C16-30EA898431ED}" destId="{91B3ACF1-78C3-3947-85B8-D8ED6C7B00E2}" srcOrd="0" destOrd="0" presId="urn:microsoft.com/office/officeart/2005/8/layout/cycle2"/>
    <dgm:cxn modelId="{1EC5D5E7-6B34-4990-AAAE-5A793AAA9721}" type="presOf" srcId="{B37B95A2-C7E3-F947-8C16-30EA898431ED}" destId="{97EF6DAD-07E6-784C-A524-4CB7FAEC1E41}" srcOrd="1" destOrd="0" presId="urn:microsoft.com/office/officeart/2005/8/layout/cycle2"/>
    <dgm:cxn modelId="{2C709CFE-1242-462A-80EA-3F66BD0CEF1A}" type="presOf" srcId="{EEEB0CCB-C26F-C648-8378-9120E0B586DF}" destId="{C980298D-2EB8-3444-A28B-8E6DC723FBDD}" srcOrd="0" destOrd="0" presId="urn:microsoft.com/office/officeart/2005/8/layout/cycle2"/>
    <dgm:cxn modelId="{3C49A7FE-638F-4ABF-9D73-805FFC778B23}" type="presOf" srcId="{6AFCA94F-172D-4CEB-95AD-F43BE2DC8C64}" destId="{D2CB662E-7B83-4000-8780-327F7D8357BF}" srcOrd="0" destOrd="0" presId="urn:microsoft.com/office/officeart/2005/8/layout/cycle2"/>
    <dgm:cxn modelId="{F9B75D6C-BEB1-470D-9E6A-0F704B8397BC}" type="presParOf" srcId="{2CBF611E-7EB5-DF40-B489-DDD1875D5649}" destId="{E8546D86-F2F2-5646-A2A6-9D8CBB408C3D}" srcOrd="0" destOrd="0" presId="urn:microsoft.com/office/officeart/2005/8/layout/cycle2"/>
    <dgm:cxn modelId="{432BFEF8-737A-4BFD-ABC5-DC1BD73FEE5E}" type="presParOf" srcId="{2CBF611E-7EB5-DF40-B489-DDD1875D5649}" destId="{91B3ACF1-78C3-3947-85B8-D8ED6C7B00E2}" srcOrd="1" destOrd="0" presId="urn:microsoft.com/office/officeart/2005/8/layout/cycle2"/>
    <dgm:cxn modelId="{196394DF-6AB1-425A-B3CC-C4C22C57F1DA}" type="presParOf" srcId="{91B3ACF1-78C3-3947-85B8-D8ED6C7B00E2}" destId="{97EF6DAD-07E6-784C-A524-4CB7FAEC1E41}" srcOrd="0" destOrd="0" presId="urn:microsoft.com/office/officeart/2005/8/layout/cycle2"/>
    <dgm:cxn modelId="{09471C7B-801F-4C7F-BAA1-222DF614B8A0}" type="presParOf" srcId="{2CBF611E-7EB5-DF40-B489-DDD1875D5649}" destId="{0E7CD658-4E41-D94F-84F3-D672C8AF6E59}" srcOrd="2" destOrd="0" presId="urn:microsoft.com/office/officeart/2005/8/layout/cycle2"/>
    <dgm:cxn modelId="{028158E3-AA67-406F-BEC4-403BC08B2A64}" type="presParOf" srcId="{2CBF611E-7EB5-DF40-B489-DDD1875D5649}" destId="{4E0D0A1A-B36F-2240-BB2E-FBAC1ADDECBA}" srcOrd="3" destOrd="0" presId="urn:microsoft.com/office/officeart/2005/8/layout/cycle2"/>
    <dgm:cxn modelId="{97C2FC20-17A8-4A67-8468-9F68F7F11320}" type="presParOf" srcId="{4E0D0A1A-B36F-2240-BB2E-FBAC1ADDECBA}" destId="{29057C7F-4645-274C-B654-5D3D47323E70}" srcOrd="0" destOrd="0" presId="urn:microsoft.com/office/officeart/2005/8/layout/cycle2"/>
    <dgm:cxn modelId="{592CEF2E-523F-4E1C-A121-B9C5615EC25C}" type="presParOf" srcId="{2CBF611E-7EB5-DF40-B489-DDD1875D5649}" destId="{BAEFD270-B2F7-EA41-BFCA-CF1FC2E49989}" srcOrd="4" destOrd="0" presId="urn:microsoft.com/office/officeart/2005/8/layout/cycle2"/>
    <dgm:cxn modelId="{FD1A3CA1-AC6C-4896-B765-10D3507EE410}" type="presParOf" srcId="{2CBF611E-7EB5-DF40-B489-DDD1875D5649}" destId="{13DF6059-1EA1-C344-A0FF-4C2FA4CCDC04}" srcOrd="5" destOrd="0" presId="urn:microsoft.com/office/officeart/2005/8/layout/cycle2"/>
    <dgm:cxn modelId="{0607F52F-0216-4A26-93DA-2C999068B41C}" type="presParOf" srcId="{13DF6059-1EA1-C344-A0FF-4C2FA4CCDC04}" destId="{422A09CB-F22C-6148-A189-C238C4DA9DA4}" srcOrd="0" destOrd="0" presId="urn:microsoft.com/office/officeart/2005/8/layout/cycle2"/>
    <dgm:cxn modelId="{B56CD27C-B544-447A-9ED1-5490A4AEA3FE}" type="presParOf" srcId="{2CBF611E-7EB5-DF40-B489-DDD1875D5649}" destId="{CA5024AF-F7E7-9B41-95EC-283B494DC1B1}" srcOrd="6" destOrd="0" presId="urn:microsoft.com/office/officeart/2005/8/layout/cycle2"/>
    <dgm:cxn modelId="{34A532FA-02C4-466C-8C48-46E709237CDC}" type="presParOf" srcId="{2CBF611E-7EB5-DF40-B489-DDD1875D5649}" destId="{E6CCCA29-C503-DD40-B8FF-40F9E0D0639C}" srcOrd="7" destOrd="0" presId="urn:microsoft.com/office/officeart/2005/8/layout/cycle2"/>
    <dgm:cxn modelId="{FFA865FD-789B-4AC6-99D3-7EB05F5B7DB9}" type="presParOf" srcId="{E6CCCA29-C503-DD40-B8FF-40F9E0D0639C}" destId="{3F607296-CFD0-DC46-8F06-5D0BA18E8A4B}" srcOrd="0" destOrd="0" presId="urn:microsoft.com/office/officeart/2005/8/layout/cycle2"/>
    <dgm:cxn modelId="{63511EF4-DA58-4987-8AC6-1111D28C30B2}" type="presParOf" srcId="{2CBF611E-7EB5-DF40-B489-DDD1875D5649}" destId="{4351371E-8E24-2E48-8B17-B3FA791FB6D7}" srcOrd="8" destOrd="0" presId="urn:microsoft.com/office/officeart/2005/8/layout/cycle2"/>
    <dgm:cxn modelId="{8262DD33-6A23-42DE-AA46-4C8385B6C300}" type="presParOf" srcId="{2CBF611E-7EB5-DF40-B489-DDD1875D5649}" destId="{4387C83D-119E-A94B-A6E4-A44F080C8F18}" srcOrd="9" destOrd="0" presId="urn:microsoft.com/office/officeart/2005/8/layout/cycle2"/>
    <dgm:cxn modelId="{5E3CA028-649B-418D-B815-EC28BCB541AF}" type="presParOf" srcId="{4387C83D-119E-A94B-A6E4-A44F080C8F18}" destId="{A427B369-794E-0949-B385-320C5541FE26}" srcOrd="0" destOrd="0" presId="urn:microsoft.com/office/officeart/2005/8/layout/cycle2"/>
    <dgm:cxn modelId="{BDE51F5A-DB8F-42CA-932F-A69B5E593BD5}" type="presParOf" srcId="{2CBF611E-7EB5-DF40-B489-DDD1875D5649}" destId="{2DF2088D-F8C2-4B14-8B9A-FD30D87A9C61}" srcOrd="10" destOrd="0" presId="urn:microsoft.com/office/officeart/2005/8/layout/cycle2"/>
    <dgm:cxn modelId="{8F54A5C4-FDDA-4BC9-80DB-D0B080AD9C51}" type="presParOf" srcId="{2CBF611E-7EB5-DF40-B489-DDD1875D5649}" destId="{D2CB662E-7B83-4000-8780-327F7D8357BF}" srcOrd="11" destOrd="0" presId="urn:microsoft.com/office/officeart/2005/8/layout/cycle2"/>
    <dgm:cxn modelId="{284D6743-E0B0-4AB8-85E3-492B9AF965EC}" type="presParOf" srcId="{D2CB662E-7B83-4000-8780-327F7D8357BF}" destId="{08DABBBE-5DBA-4AB6-B60B-ECE4746468D8}" srcOrd="0" destOrd="0" presId="urn:microsoft.com/office/officeart/2005/8/layout/cycle2"/>
    <dgm:cxn modelId="{6B1FB2B7-B32E-4B2D-9F76-16619002F0B0}" type="presParOf" srcId="{2CBF611E-7EB5-DF40-B489-DDD1875D5649}" destId="{D9323DA8-C137-564E-AFE2-F660B3BE1ED9}" srcOrd="12" destOrd="0" presId="urn:microsoft.com/office/officeart/2005/8/layout/cycle2"/>
    <dgm:cxn modelId="{1A954242-6958-4104-B4ED-CB69B530BDC3}" type="presParOf" srcId="{2CBF611E-7EB5-DF40-B489-DDD1875D5649}" destId="{C980298D-2EB8-3444-A28B-8E6DC723FBDD}" srcOrd="13" destOrd="0" presId="urn:microsoft.com/office/officeart/2005/8/layout/cycle2"/>
    <dgm:cxn modelId="{CEBB6A53-F5B1-4B49-B352-8F3EB5D05644}" type="presParOf" srcId="{C980298D-2EB8-3444-A28B-8E6DC723FBDD}" destId="{A5A0B6D0-290B-DB47-AD95-88ED79CC776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46D86-F2F2-5646-A2A6-9D8CBB408C3D}">
      <dsp:nvSpPr>
        <dsp:cNvPr id="0" name=""/>
        <dsp:cNvSpPr/>
      </dsp:nvSpPr>
      <dsp:spPr>
        <a:xfrm>
          <a:off x="1716903" y="-107125"/>
          <a:ext cx="1384101" cy="1226266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Hamiltonian</a:t>
          </a:r>
          <a:br>
            <a:rPr lang="fr-FR" sz="14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10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Local</a:t>
          </a:r>
          <a:b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Non-local</a:t>
          </a:r>
          <a:b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Kinetic</a:t>
          </a:r>
          <a:endParaRPr lang="fr-FR" sz="1400" i="0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1919600" y="72457"/>
        <a:ext cx="978707" cy="867102"/>
      </dsp:txXfrm>
    </dsp:sp>
    <dsp:sp modelId="{91B3ACF1-78C3-3947-85B8-D8ED6C7B00E2}">
      <dsp:nvSpPr>
        <dsp:cNvPr id="0" name=""/>
        <dsp:cNvSpPr/>
      </dsp:nvSpPr>
      <dsp:spPr>
        <a:xfrm rot="1666818">
          <a:off x="3034795" y="693833"/>
          <a:ext cx="10012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3036526" y="754130"/>
        <a:ext cx="70090" cy="201892"/>
      </dsp:txXfrm>
    </dsp:sp>
    <dsp:sp modelId="{0E7CD658-4E41-D94F-84F3-D672C8AF6E59}">
      <dsp:nvSpPr>
        <dsp:cNvPr id="0" name=""/>
        <dsp:cNvSpPr/>
      </dsp:nvSpPr>
      <dsp:spPr>
        <a:xfrm>
          <a:off x="3064483" y="623882"/>
          <a:ext cx="1414948" cy="1200315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Eigenvalue</a:t>
          </a: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problem</a:t>
          </a: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endParaRPr lang="fr-FR" sz="700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3271697" y="799664"/>
        <a:ext cx="1000520" cy="848751"/>
      </dsp:txXfrm>
    </dsp:sp>
    <dsp:sp modelId="{4E0D0A1A-B36F-2240-BB2E-FBAC1ADDECBA}">
      <dsp:nvSpPr>
        <dsp:cNvPr id="0" name=""/>
        <dsp:cNvSpPr/>
      </dsp:nvSpPr>
      <dsp:spPr>
        <a:xfrm rot="4624113">
          <a:off x="3870149" y="1756867"/>
          <a:ext cx="12555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3884768" y="1805808"/>
        <a:ext cx="87891" cy="201892"/>
      </dsp:txXfrm>
    </dsp:sp>
    <dsp:sp modelId="{BAEFD270-B2F7-EA41-BFCA-CF1FC2E49989}">
      <dsp:nvSpPr>
        <dsp:cNvPr id="0" name=""/>
        <dsp:cNvSpPr/>
      </dsp:nvSpPr>
      <dsp:spPr>
        <a:xfrm>
          <a:off x="3313036" y="2035708"/>
          <a:ext cx="1557010" cy="1160395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Wave</a:t>
          </a: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functions</a:t>
          </a:r>
          <a:b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Diagonalization</a:t>
          </a:r>
          <a:b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in </a:t>
          </a:r>
          <a:r>
            <a:rPr lang="fr-FR" sz="10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eigenvectors</a:t>
          </a:r>
          <a: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0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subspace</a:t>
          </a:r>
          <a:endParaRPr lang="fr-FR" sz="1000" b="1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3541055" y="2205644"/>
        <a:ext cx="1100972" cy="820523"/>
      </dsp:txXfrm>
    </dsp:sp>
    <dsp:sp modelId="{13DF6059-1EA1-C344-A0FF-4C2FA4CCDC04}">
      <dsp:nvSpPr>
        <dsp:cNvPr id="0" name=""/>
        <dsp:cNvSpPr/>
      </dsp:nvSpPr>
      <dsp:spPr>
        <a:xfrm rot="7714286">
          <a:off x="3488763" y="3083443"/>
          <a:ext cx="191520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10800000">
        <a:off x="3535403" y="3128280"/>
        <a:ext cx="134064" cy="201892"/>
      </dsp:txXfrm>
    </dsp:sp>
    <dsp:sp modelId="{CA5024AF-F7E7-9B41-95EC-283B494DC1B1}">
      <dsp:nvSpPr>
        <dsp:cNvPr id="0" name=""/>
        <dsp:cNvSpPr/>
      </dsp:nvSpPr>
      <dsp:spPr>
        <a:xfrm>
          <a:off x="2623724" y="3307758"/>
          <a:ext cx="1068103" cy="958104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Energy</a:t>
          </a:r>
          <a:b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and</a:t>
          </a:r>
          <a:b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forces</a:t>
          </a:r>
        </a:p>
      </dsp:txBody>
      <dsp:txXfrm>
        <a:off x="2780144" y="3448069"/>
        <a:ext cx="755263" cy="677482"/>
      </dsp:txXfrm>
    </dsp:sp>
    <dsp:sp modelId="{E6CCCA29-C503-DD40-B8FF-40F9E0D0639C}">
      <dsp:nvSpPr>
        <dsp:cNvPr id="0" name=""/>
        <dsp:cNvSpPr/>
      </dsp:nvSpPr>
      <dsp:spPr>
        <a:xfrm rot="10800000">
          <a:off x="2459635" y="3618567"/>
          <a:ext cx="115956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10800000">
        <a:off x="2494422" y="3685864"/>
        <a:ext cx="81169" cy="201892"/>
      </dsp:txXfrm>
    </dsp:sp>
    <dsp:sp modelId="{4351371E-8E24-2E48-8B17-B3FA791FB6D7}">
      <dsp:nvSpPr>
        <dsp:cNvPr id="0" name=""/>
        <dsp:cNvSpPr/>
      </dsp:nvSpPr>
      <dsp:spPr>
        <a:xfrm>
          <a:off x="915325" y="3186474"/>
          <a:ext cx="1489613" cy="1200674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Convergence check?</a:t>
          </a:r>
        </a:p>
      </dsp:txBody>
      <dsp:txXfrm>
        <a:off x="1133474" y="3362309"/>
        <a:ext cx="1053315" cy="849004"/>
      </dsp:txXfrm>
    </dsp:sp>
    <dsp:sp modelId="{4387C83D-119E-A94B-A6E4-A44F080C8F18}">
      <dsp:nvSpPr>
        <dsp:cNvPr id="0" name=""/>
        <dsp:cNvSpPr/>
      </dsp:nvSpPr>
      <dsp:spPr>
        <a:xfrm rot="13885714">
          <a:off x="1137442" y="3033392"/>
          <a:ext cx="112054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10800000">
        <a:off x="1164730" y="3113830"/>
        <a:ext cx="78438" cy="201892"/>
      </dsp:txXfrm>
    </dsp:sp>
    <dsp:sp modelId="{2DF2088D-F8C2-4B14-8B9A-FD30D87A9C61}">
      <dsp:nvSpPr>
        <dsp:cNvPr id="0" name=""/>
        <dsp:cNvSpPr/>
      </dsp:nvSpPr>
      <dsp:spPr>
        <a:xfrm>
          <a:off x="3104" y="2015569"/>
          <a:ext cx="1446523" cy="1200674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i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Mixing</a:t>
          </a:r>
          <a:r>
            <a:rPr lang="fr-FR" sz="16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of </a:t>
          </a:r>
          <a:r>
            <a:rPr lang="fr-FR" sz="1600" i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iterations</a:t>
          </a:r>
          <a:br>
            <a:rPr lang="fr-FR" sz="16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Improve</a:t>
          </a:r>
          <a:r>
            <a:rPr lang="fr-FR" sz="12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cycle convergence</a:t>
          </a:r>
        </a:p>
      </dsp:txBody>
      <dsp:txXfrm>
        <a:off x="214942" y="2191404"/>
        <a:ext cx="1022847" cy="849004"/>
      </dsp:txXfrm>
    </dsp:sp>
    <dsp:sp modelId="{D2CB662E-7B83-4000-8780-327F7D8357BF}">
      <dsp:nvSpPr>
        <dsp:cNvPr id="0" name=""/>
        <dsp:cNvSpPr/>
      </dsp:nvSpPr>
      <dsp:spPr>
        <a:xfrm rot="16971429">
          <a:off x="811210" y="1707955"/>
          <a:ext cx="16797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830800" y="1799817"/>
        <a:ext cx="117585" cy="201892"/>
      </dsp:txXfrm>
    </dsp:sp>
    <dsp:sp modelId="{D9323DA8-C137-564E-AFE2-F660B3BE1ED9}">
      <dsp:nvSpPr>
        <dsp:cNvPr id="0" name=""/>
        <dsp:cNvSpPr/>
      </dsp:nvSpPr>
      <dsp:spPr>
        <a:xfrm>
          <a:off x="466943" y="580967"/>
          <a:ext cx="1185360" cy="1149687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Density</a:t>
          </a:r>
          <a:endParaRPr lang="fr-FR" sz="1600" b="1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640535" y="749335"/>
        <a:ext cx="838176" cy="812951"/>
      </dsp:txXfrm>
    </dsp:sp>
    <dsp:sp modelId="{C980298D-2EB8-3444-A28B-8E6DC723FBDD}">
      <dsp:nvSpPr>
        <dsp:cNvPr id="0" name=""/>
        <dsp:cNvSpPr/>
      </dsp:nvSpPr>
      <dsp:spPr>
        <a:xfrm rot="20057143">
          <a:off x="1630639" y="682772"/>
          <a:ext cx="12379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1632478" y="758126"/>
        <a:ext cx="86659" cy="201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46D86-F2F2-5646-A2A6-9D8CBB408C3D}">
      <dsp:nvSpPr>
        <dsp:cNvPr id="0" name=""/>
        <dsp:cNvSpPr/>
      </dsp:nvSpPr>
      <dsp:spPr>
        <a:xfrm>
          <a:off x="1716903" y="-107125"/>
          <a:ext cx="1384101" cy="1226266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Hamiltonian</a:t>
          </a:r>
          <a:br>
            <a:rPr lang="fr-FR" sz="14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10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Local</a:t>
          </a:r>
          <a:b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Non-local</a:t>
          </a:r>
          <a:b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Kinetic</a:t>
          </a:r>
          <a:endParaRPr lang="fr-FR" sz="1400" i="0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1919600" y="72457"/>
        <a:ext cx="978707" cy="867102"/>
      </dsp:txXfrm>
    </dsp:sp>
    <dsp:sp modelId="{91B3ACF1-78C3-3947-85B8-D8ED6C7B00E2}">
      <dsp:nvSpPr>
        <dsp:cNvPr id="0" name=""/>
        <dsp:cNvSpPr/>
      </dsp:nvSpPr>
      <dsp:spPr>
        <a:xfrm rot="1666818">
          <a:off x="3034795" y="693833"/>
          <a:ext cx="10012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3036526" y="754130"/>
        <a:ext cx="70090" cy="201892"/>
      </dsp:txXfrm>
    </dsp:sp>
    <dsp:sp modelId="{0E7CD658-4E41-D94F-84F3-D672C8AF6E59}">
      <dsp:nvSpPr>
        <dsp:cNvPr id="0" name=""/>
        <dsp:cNvSpPr/>
      </dsp:nvSpPr>
      <dsp:spPr>
        <a:xfrm>
          <a:off x="3064483" y="623882"/>
          <a:ext cx="1414948" cy="1200315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Eigenvalue</a:t>
          </a: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problem</a:t>
          </a: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endParaRPr lang="fr-FR" sz="700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3271697" y="799664"/>
        <a:ext cx="1000520" cy="848751"/>
      </dsp:txXfrm>
    </dsp:sp>
    <dsp:sp modelId="{4E0D0A1A-B36F-2240-BB2E-FBAC1ADDECBA}">
      <dsp:nvSpPr>
        <dsp:cNvPr id="0" name=""/>
        <dsp:cNvSpPr/>
      </dsp:nvSpPr>
      <dsp:spPr>
        <a:xfrm rot="4624113">
          <a:off x="3870149" y="1756867"/>
          <a:ext cx="12555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3884768" y="1805808"/>
        <a:ext cx="87891" cy="201892"/>
      </dsp:txXfrm>
    </dsp:sp>
    <dsp:sp modelId="{BAEFD270-B2F7-EA41-BFCA-CF1FC2E49989}">
      <dsp:nvSpPr>
        <dsp:cNvPr id="0" name=""/>
        <dsp:cNvSpPr/>
      </dsp:nvSpPr>
      <dsp:spPr>
        <a:xfrm>
          <a:off x="3313036" y="2035708"/>
          <a:ext cx="1557010" cy="1160395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Wave</a:t>
          </a: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functions</a:t>
          </a:r>
          <a:b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Diagonalization</a:t>
          </a:r>
          <a:b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in </a:t>
          </a:r>
          <a:r>
            <a:rPr lang="fr-FR" sz="10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eigenvectors</a:t>
          </a:r>
          <a: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0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subspace</a:t>
          </a:r>
          <a:endParaRPr lang="fr-FR" sz="1000" b="1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3541055" y="2205644"/>
        <a:ext cx="1100972" cy="820523"/>
      </dsp:txXfrm>
    </dsp:sp>
    <dsp:sp modelId="{13DF6059-1EA1-C344-A0FF-4C2FA4CCDC04}">
      <dsp:nvSpPr>
        <dsp:cNvPr id="0" name=""/>
        <dsp:cNvSpPr/>
      </dsp:nvSpPr>
      <dsp:spPr>
        <a:xfrm rot="7714286">
          <a:off x="3488763" y="3083443"/>
          <a:ext cx="191520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10800000">
        <a:off x="3535403" y="3128280"/>
        <a:ext cx="134064" cy="201892"/>
      </dsp:txXfrm>
    </dsp:sp>
    <dsp:sp modelId="{CA5024AF-F7E7-9B41-95EC-283B494DC1B1}">
      <dsp:nvSpPr>
        <dsp:cNvPr id="0" name=""/>
        <dsp:cNvSpPr/>
      </dsp:nvSpPr>
      <dsp:spPr>
        <a:xfrm>
          <a:off x="2623724" y="3307758"/>
          <a:ext cx="1068103" cy="958104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Energy</a:t>
          </a:r>
          <a:b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and</a:t>
          </a:r>
          <a:b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forces</a:t>
          </a:r>
        </a:p>
      </dsp:txBody>
      <dsp:txXfrm>
        <a:off x="2780144" y="3448069"/>
        <a:ext cx="755263" cy="677482"/>
      </dsp:txXfrm>
    </dsp:sp>
    <dsp:sp modelId="{E6CCCA29-C503-DD40-B8FF-40F9E0D0639C}">
      <dsp:nvSpPr>
        <dsp:cNvPr id="0" name=""/>
        <dsp:cNvSpPr/>
      </dsp:nvSpPr>
      <dsp:spPr>
        <a:xfrm rot="10800000">
          <a:off x="2459635" y="3618567"/>
          <a:ext cx="115956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10800000">
        <a:off x="2494422" y="3685864"/>
        <a:ext cx="81169" cy="201892"/>
      </dsp:txXfrm>
    </dsp:sp>
    <dsp:sp modelId="{4351371E-8E24-2E48-8B17-B3FA791FB6D7}">
      <dsp:nvSpPr>
        <dsp:cNvPr id="0" name=""/>
        <dsp:cNvSpPr/>
      </dsp:nvSpPr>
      <dsp:spPr>
        <a:xfrm>
          <a:off x="915325" y="3186474"/>
          <a:ext cx="1489613" cy="1200674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Convergence check?</a:t>
          </a:r>
        </a:p>
      </dsp:txBody>
      <dsp:txXfrm>
        <a:off x="1133474" y="3362309"/>
        <a:ext cx="1053315" cy="849004"/>
      </dsp:txXfrm>
    </dsp:sp>
    <dsp:sp modelId="{4387C83D-119E-A94B-A6E4-A44F080C8F18}">
      <dsp:nvSpPr>
        <dsp:cNvPr id="0" name=""/>
        <dsp:cNvSpPr/>
      </dsp:nvSpPr>
      <dsp:spPr>
        <a:xfrm rot="13885714">
          <a:off x="1137442" y="3033392"/>
          <a:ext cx="112054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10800000">
        <a:off x="1164730" y="3113830"/>
        <a:ext cx="78438" cy="201892"/>
      </dsp:txXfrm>
    </dsp:sp>
    <dsp:sp modelId="{2DF2088D-F8C2-4B14-8B9A-FD30D87A9C61}">
      <dsp:nvSpPr>
        <dsp:cNvPr id="0" name=""/>
        <dsp:cNvSpPr/>
      </dsp:nvSpPr>
      <dsp:spPr>
        <a:xfrm>
          <a:off x="3104" y="2015569"/>
          <a:ext cx="1446523" cy="1200674"/>
        </a:xfrm>
        <a:prstGeom prst="ellipse">
          <a:avLst/>
        </a:prstGeom>
        <a:solidFill>
          <a:srgbClr val="ECF7C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i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Mixing</a:t>
          </a:r>
          <a:r>
            <a:rPr lang="fr-FR" sz="16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of </a:t>
          </a:r>
          <a:r>
            <a:rPr lang="fr-FR" sz="1600" i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iterations</a:t>
          </a:r>
          <a:br>
            <a:rPr lang="fr-FR" sz="16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Improve</a:t>
          </a:r>
          <a:r>
            <a:rPr lang="fr-FR" sz="12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cycle convergence</a:t>
          </a:r>
        </a:p>
      </dsp:txBody>
      <dsp:txXfrm>
        <a:off x="214942" y="2191404"/>
        <a:ext cx="1022847" cy="849004"/>
      </dsp:txXfrm>
    </dsp:sp>
    <dsp:sp modelId="{D2CB662E-7B83-4000-8780-327F7D8357BF}">
      <dsp:nvSpPr>
        <dsp:cNvPr id="0" name=""/>
        <dsp:cNvSpPr/>
      </dsp:nvSpPr>
      <dsp:spPr>
        <a:xfrm rot="16971429">
          <a:off x="811210" y="1707955"/>
          <a:ext cx="16797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830800" y="1799817"/>
        <a:ext cx="117585" cy="201892"/>
      </dsp:txXfrm>
    </dsp:sp>
    <dsp:sp modelId="{D9323DA8-C137-564E-AFE2-F660B3BE1ED9}">
      <dsp:nvSpPr>
        <dsp:cNvPr id="0" name=""/>
        <dsp:cNvSpPr/>
      </dsp:nvSpPr>
      <dsp:spPr>
        <a:xfrm>
          <a:off x="466943" y="580967"/>
          <a:ext cx="1185360" cy="1149687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Density</a:t>
          </a:r>
          <a:endParaRPr lang="fr-FR" sz="1600" b="1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640535" y="749335"/>
        <a:ext cx="838176" cy="812951"/>
      </dsp:txXfrm>
    </dsp:sp>
    <dsp:sp modelId="{C980298D-2EB8-3444-A28B-8E6DC723FBDD}">
      <dsp:nvSpPr>
        <dsp:cNvPr id="0" name=""/>
        <dsp:cNvSpPr/>
      </dsp:nvSpPr>
      <dsp:spPr>
        <a:xfrm rot="20057143">
          <a:off x="1630639" y="682772"/>
          <a:ext cx="12379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1632478" y="758126"/>
        <a:ext cx="86659" cy="2018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46D86-F2F2-5646-A2A6-9D8CBB408C3D}">
      <dsp:nvSpPr>
        <dsp:cNvPr id="0" name=""/>
        <dsp:cNvSpPr/>
      </dsp:nvSpPr>
      <dsp:spPr>
        <a:xfrm>
          <a:off x="1716903" y="-107125"/>
          <a:ext cx="1384101" cy="1226266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i="0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Hamiltonian</a:t>
          </a:r>
          <a:br>
            <a:rPr lang="fr-FR" sz="14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10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Local</a:t>
          </a:r>
          <a:b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Non-local</a:t>
          </a:r>
          <a:br>
            <a:rPr lang="fr-FR" sz="1200" i="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0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Kinetic</a:t>
          </a:r>
          <a:endParaRPr lang="fr-FR" sz="1400" i="0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1919600" y="72457"/>
        <a:ext cx="978707" cy="867102"/>
      </dsp:txXfrm>
    </dsp:sp>
    <dsp:sp modelId="{91B3ACF1-78C3-3947-85B8-D8ED6C7B00E2}">
      <dsp:nvSpPr>
        <dsp:cNvPr id="0" name=""/>
        <dsp:cNvSpPr/>
      </dsp:nvSpPr>
      <dsp:spPr>
        <a:xfrm rot="1666818">
          <a:off x="3034795" y="693833"/>
          <a:ext cx="10012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3036526" y="754130"/>
        <a:ext cx="70090" cy="201892"/>
      </dsp:txXfrm>
    </dsp:sp>
    <dsp:sp modelId="{0E7CD658-4E41-D94F-84F3-D672C8AF6E59}">
      <dsp:nvSpPr>
        <dsp:cNvPr id="0" name=""/>
        <dsp:cNvSpPr/>
      </dsp:nvSpPr>
      <dsp:spPr>
        <a:xfrm>
          <a:off x="3064483" y="623882"/>
          <a:ext cx="1414948" cy="1200315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Eigenvalue</a:t>
          </a: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problem</a:t>
          </a: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endParaRPr lang="fr-FR" sz="700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3271697" y="799664"/>
        <a:ext cx="1000520" cy="848751"/>
      </dsp:txXfrm>
    </dsp:sp>
    <dsp:sp modelId="{4E0D0A1A-B36F-2240-BB2E-FBAC1ADDECBA}">
      <dsp:nvSpPr>
        <dsp:cNvPr id="0" name=""/>
        <dsp:cNvSpPr/>
      </dsp:nvSpPr>
      <dsp:spPr>
        <a:xfrm rot="4624113">
          <a:off x="3870149" y="1756867"/>
          <a:ext cx="12555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3884768" y="1805808"/>
        <a:ext cx="87891" cy="201892"/>
      </dsp:txXfrm>
    </dsp:sp>
    <dsp:sp modelId="{BAEFD270-B2F7-EA41-BFCA-CF1FC2E49989}">
      <dsp:nvSpPr>
        <dsp:cNvPr id="0" name=""/>
        <dsp:cNvSpPr/>
      </dsp:nvSpPr>
      <dsp:spPr>
        <a:xfrm>
          <a:off x="3313036" y="2035708"/>
          <a:ext cx="1557010" cy="1160395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Wave</a:t>
          </a: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functions</a:t>
          </a:r>
          <a:b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3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Diagonalization</a:t>
          </a:r>
          <a:b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in </a:t>
          </a:r>
          <a:r>
            <a:rPr lang="fr-FR" sz="10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eigenvectors</a:t>
          </a:r>
          <a:r>
            <a:rPr lang="fr-FR" sz="10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</a:t>
          </a:r>
          <a:r>
            <a:rPr lang="fr-FR" sz="10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subspace</a:t>
          </a:r>
          <a:endParaRPr lang="fr-FR" sz="1000" b="1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3541055" y="2205644"/>
        <a:ext cx="1100972" cy="820523"/>
      </dsp:txXfrm>
    </dsp:sp>
    <dsp:sp modelId="{13DF6059-1EA1-C344-A0FF-4C2FA4CCDC04}">
      <dsp:nvSpPr>
        <dsp:cNvPr id="0" name=""/>
        <dsp:cNvSpPr/>
      </dsp:nvSpPr>
      <dsp:spPr>
        <a:xfrm rot="7714286">
          <a:off x="3488763" y="3083443"/>
          <a:ext cx="191520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10800000">
        <a:off x="3535403" y="3128280"/>
        <a:ext cx="134064" cy="201892"/>
      </dsp:txXfrm>
    </dsp:sp>
    <dsp:sp modelId="{CA5024AF-F7E7-9B41-95EC-283B494DC1B1}">
      <dsp:nvSpPr>
        <dsp:cNvPr id="0" name=""/>
        <dsp:cNvSpPr/>
      </dsp:nvSpPr>
      <dsp:spPr>
        <a:xfrm>
          <a:off x="2623724" y="3307758"/>
          <a:ext cx="1068103" cy="958104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Energy</a:t>
          </a:r>
          <a:b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and</a:t>
          </a:r>
          <a:b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b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forces</a:t>
          </a:r>
        </a:p>
      </dsp:txBody>
      <dsp:txXfrm>
        <a:off x="2780144" y="3448069"/>
        <a:ext cx="755263" cy="677482"/>
      </dsp:txXfrm>
    </dsp:sp>
    <dsp:sp modelId="{E6CCCA29-C503-DD40-B8FF-40F9E0D0639C}">
      <dsp:nvSpPr>
        <dsp:cNvPr id="0" name=""/>
        <dsp:cNvSpPr/>
      </dsp:nvSpPr>
      <dsp:spPr>
        <a:xfrm rot="10800000">
          <a:off x="2459635" y="3618567"/>
          <a:ext cx="115956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10800000">
        <a:off x="2494422" y="3685864"/>
        <a:ext cx="81169" cy="201892"/>
      </dsp:txXfrm>
    </dsp:sp>
    <dsp:sp modelId="{4351371E-8E24-2E48-8B17-B3FA791FB6D7}">
      <dsp:nvSpPr>
        <dsp:cNvPr id="0" name=""/>
        <dsp:cNvSpPr/>
      </dsp:nvSpPr>
      <dsp:spPr>
        <a:xfrm>
          <a:off x="915325" y="3186474"/>
          <a:ext cx="1489613" cy="1200674"/>
        </a:xfrm>
        <a:prstGeom prst="ellipse">
          <a:avLst/>
        </a:prstGeom>
        <a:solidFill>
          <a:srgbClr val="96C31E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Convergence check?</a:t>
          </a:r>
        </a:p>
      </dsp:txBody>
      <dsp:txXfrm>
        <a:off x="1133474" y="3362309"/>
        <a:ext cx="1053315" cy="849004"/>
      </dsp:txXfrm>
    </dsp:sp>
    <dsp:sp modelId="{4387C83D-119E-A94B-A6E4-A44F080C8F18}">
      <dsp:nvSpPr>
        <dsp:cNvPr id="0" name=""/>
        <dsp:cNvSpPr/>
      </dsp:nvSpPr>
      <dsp:spPr>
        <a:xfrm rot="13885714">
          <a:off x="1137442" y="3033392"/>
          <a:ext cx="112054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10800000">
        <a:off x="1164730" y="3113830"/>
        <a:ext cx="78438" cy="201892"/>
      </dsp:txXfrm>
    </dsp:sp>
    <dsp:sp modelId="{2DF2088D-F8C2-4B14-8B9A-FD30D87A9C61}">
      <dsp:nvSpPr>
        <dsp:cNvPr id="0" name=""/>
        <dsp:cNvSpPr/>
      </dsp:nvSpPr>
      <dsp:spPr>
        <a:xfrm>
          <a:off x="3104" y="2015569"/>
          <a:ext cx="1446523" cy="1200674"/>
        </a:xfrm>
        <a:prstGeom prst="ellipse">
          <a:avLst/>
        </a:prstGeom>
        <a:solidFill>
          <a:srgbClr val="ECF7C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i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Mixing</a:t>
          </a:r>
          <a:r>
            <a:rPr lang="fr-FR" sz="16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of </a:t>
          </a:r>
          <a:r>
            <a:rPr lang="fr-FR" sz="1600" i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iterations</a:t>
          </a:r>
          <a:br>
            <a:rPr lang="fr-FR" sz="16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br>
            <a:rPr lang="fr-FR" sz="7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</a:br>
          <a:r>
            <a:rPr lang="fr-FR" sz="1200" i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Improve</a:t>
          </a:r>
          <a:r>
            <a:rPr lang="fr-FR" sz="1200" i="1" kern="1200" dirty="0">
              <a:solidFill>
                <a:srgbClr val="C00000"/>
              </a:solidFill>
              <a:latin typeface="Arial"/>
              <a:ea typeface="+mn-ea"/>
              <a:cs typeface="+mn-cs"/>
            </a:rPr>
            <a:t> cycle convergence</a:t>
          </a:r>
        </a:p>
      </dsp:txBody>
      <dsp:txXfrm>
        <a:off x="214942" y="2191404"/>
        <a:ext cx="1022847" cy="849004"/>
      </dsp:txXfrm>
    </dsp:sp>
    <dsp:sp modelId="{D2CB662E-7B83-4000-8780-327F7D8357BF}">
      <dsp:nvSpPr>
        <dsp:cNvPr id="0" name=""/>
        <dsp:cNvSpPr/>
      </dsp:nvSpPr>
      <dsp:spPr>
        <a:xfrm rot="16971429">
          <a:off x="811210" y="1707955"/>
          <a:ext cx="167978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830800" y="1799817"/>
        <a:ext cx="117585" cy="201892"/>
      </dsp:txXfrm>
    </dsp:sp>
    <dsp:sp modelId="{D9323DA8-C137-564E-AFE2-F660B3BE1ED9}">
      <dsp:nvSpPr>
        <dsp:cNvPr id="0" name=""/>
        <dsp:cNvSpPr/>
      </dsp:nvSpPr>
      <dsp:spPr>
        <a:xfrm>
          <a:off x="466943" y="580967"/>
          <a:ext cx="1185360" cy="1149687"/>
        </a:xfrm>
        <a:prstGeom prst="ellipse">
          <a:avLst/>
        </a:prstGeom>
        <a:solidFill>
          <a:srgbClr val="96C31E">
            <a:lumMod val="60000"/>
            <a:lumOff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srgbClr val="C00000"/>
              </a:solidFill>
              <a:latin typeface="Arial"/>
              <a:ea typeface="+mn-ea"/>
              <a:cs typeface="+mn-cs"/>
            </a:rPr>
            <a:t>Density</a:t>
          </a:r>
          <a:endParaRPr lang="fr-FR" sz="1600" b="1" kern="1200" dirty="0">
            <a:solidFill>
              <a:srgbClr val="C00000"/>
            </a:solidFill>
            <a:latin typeface="Arial"/>
            <a:ea typeface="+mn-ea"/>
            <a:cs typeface="+mn-cs"/>
          </a:endParaRPr>
        </a:p>
      </dsp:txBody>
      <dsp:txXfrm>
        <a:off x="640535" y="749335"/>
        <a:ext cx="838176" cy="812951"/>
      </dsp:txXfrm>
    </dsp:sp>
    <dsp:sp modelId="{C980298D-2EB8-3444-A28B-8E6DC723FBDD}">
      <dsp:nvSpPr>
        <dsp:cNvPr id="0" name=""/>
        <dsp:cNvSpPr/>
      </dsp:nvSpPr>
      <dsp:spPr>
        <a:xfrm rot="20057143">
          <a:off x="1630639" y="682772"/>
          <a:ext cx="123799" cy="3364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78146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78146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78146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1632478" y="758126"/>
        <a:ext cx="86659" cy="201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24B3E-E4EC-C244-A459-E975BF9476C5}" type="datetimeFigureOut">
              <a:rPr lang="fr-FR" smtClean="0"/>
              <a:t>25/01/2026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5E22B-C382-D941-84CA-60AC8F50A7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B6447-BBA4-684A-ABA1-39C816B6D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37E0EB-D46A-A918-105C-353E25336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A183348-CC23-CA24-7B7D-B26507341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E87CB5-1E18-88F4-99AB-440FF3D89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5E22B-C382-D941-84CA-60AC8F50A7C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19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ED3E5-6B15-60E2-1232-49FA68541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11FE9E2-7624-D99A-3D48-AD307E7A4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7875DB-741D-C907-4640-217BC9F72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4ADDEE-C4BB-E441-2AC0-02E7A6A1D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5E22B-C382-D941-84CA-60AC8F50A7C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3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BB475-5F75-0A10-B2A0-40BED1B6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9871067-D243-942D-E8B2-B19D850CE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5B56C9-0FAF-08B4-0552-81C0E7E80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68974C-05D8-3376-CD36-493F1E366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5E22B-C382-D941-84CA-60AC8F50A7C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55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TTERN CARRE DECAL">
            <a:extLst>
              <a:ext uri="{FF2B5EF4-FFF2-40B4-BE49-F238E27FC236}">
                <a16:creationId xmlns:a16="http://schemas.microsoft.com/office/drawing/2014/main" id="{0AA3CE51-ABBB-A5D0-BCB5-E02B4A418962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3" t="76061" r="18768" b="-33259"/>
          <a:stretch/>
        </p:blipFill>
        <p:spPr>
          <a:xfrm>
            <a:off x="9626760" y="0"/>
            <a:ext cx="2565000" cy="151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49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mai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7076" y="1765299"/>
            <a:ext cx="8659812" cy="4148139"/>
          </a:xfrm>
        </p:spPr>
        <p:txBody>
          <a:bodyPr lIns="0" numCol="2" spcCol="360000"/>
          <a:lstStyle>
            <a:lvl1pPr marL="358775" indent="-358775">
              <a:spcBef>
                <a:spcPts val="1800"/>
              </a:spcBef>
              <a:buClr>
                <a:schemeClr val="tx2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+mj-lt"/>
              </a:defRPr>
            </a:lvl1pPr>
            <a:lvl2pPr marL="358775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B329AAF-3546-DCEA-619B-466FB9B54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66" r="82842" b="2802"/>
          <a:stretch/>
        </p:blipFill>
        <p:spPr>
          <a:xfrm>
            <a:off x="11647944" y="0"/>
            <a:ext cx="544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el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DFDDB7-8C7E-D45A-96B3-1A9EBD1B6760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BA0BEC-B644-623E-6D5F-4028774EC28B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22" name="Logo CEA">
              <a:extLst>
                <a:ext uri="{FF2B5EF4-FFF2-40B4-BE49-F238E27FC236}">
                  <a16:creationId xmlns:a16="http://schemas.microsoft.com/office/drawing/2014/main" id="{41781B71-FA7E-3A77-138A-F8EC208614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2" name="PlaceHolder 10">
            <a:extLst>
              <a:ext uri="{FF2B5EF4-FFF2-40B4-BE49-F238E27FC236}">
                <a16:creationId xmlns:a16="http://schemas.microsoft.com/office/drawing/2014/main" id="{5179C8F0-E20B-7F51-71C2-2384AAAF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971" y="2278524"/>
            <a:ext cx="5450966" cy="871560"/>
          </a:xfrm>
          <a:prstGeom prst="rect">
            <a:avLst/>
          </a:prstGeo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fr-FR" sz="3200" b="0" strike="noStrike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Modifiez le style du titre</a:t>
            </a: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A0EFFC-1027-0627-C9C6-27C1F3ECC090}"/>
              </a:ext>
            </a:extLst>
          </p:cNvPr>
          <p:cNvSpPr txBox="1"/>
          <p:nvPr userDrawn="1"/>
        </p:nvSpPr>
        <p:spPr>
          <a:xfrm>
            <a:off x="762000" y="76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BE852666-874F-A297-BDD1-598A6DD9D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0" y="0"/>
            <a:ext cx="5305156" cy="6858000"/>
          </a:xfrm>
          <a:custGeom>
            <a:avLst/>
            <a:gdLst>
              <a:gd name="connsiteX0" fmla="*/ 657398 w 5305156"/>
              <a:gd name="connsiteY0" fmla="*/ 6793932 h 6858000"/>
              <a:gd name="connsiteX1" fmla="*/ 585057 w 5305156"/>
              <a:gd name="connsiteY1" fmla="*/ 6857017 h 6858000"/>
              <a:gd name="connsiteX2" fmla="*/ 583930 w 5305156"/>
              <a:gd name="connsiteY2" fmla="*/ 6858000 h 6858000"/>
              <a:gd name="connsiteX3" fmla="*/ 732294 w 5305156"/>
              <a:gd name="connsiteY3" fmla="*/ 6858000 h 6858000"/>
              <a:gd name="connsiteX4" fmla="*/ 725614 w 5305156"/>
              <a:gd name="connsiteY4" fmla="*/ 6852286 h 6858000"/>
              <a:gd name="connsiteX5" fmla="*/ 657398 w 5305156"/>
              <a:gd name="connsiteY5" fmla="*/ 6793932 h 6858000"/>
              <a:gd name="connsiteX6" fmla="*/ 653184 w 5305156"/>
              <a:gd name="connsiteY6" fmla="*/ 6434348 h 6858000"/>
              <a:gd name="connsiteX7" fmla="*/ 330807 w 5305156"/>
              <a:gd name="connsiteY7" fmla="*/ 6715076 h 6858000"/>
              <a:gd name="connsiteX8" fmla="*/ 330807 w 5305156"/>
              <a:gd name="connsiteY8" fmla="*/ 6799592 h 6858000"/>
              <a:gd name="connsiteX9" fmla="*/ 330807 w 5305156"/>
              <a:gd name="connsiteY9" fmla="*/ 6858000 h 6858000"/>
              <a:gd name="connsiteX10" fmla="*/ 564153 w 5305156"/>
              <a:gd name="connsiteY10" fmla="*/ 6858000 h 6858000"/>
              <a:gd name="connsiteX11" fmla="*/ 568902 w 5305156"/>
              <a:gd name="connsiteY11" fmla="*/ 6853863 h 6858000"/>
              <a:gd name="connsiteX12" fmla="*/ 585057 w 5305156"/>
              <a:gd name="connsiteY12" fmla="*/ 6857017 h 6858000"/>
              <a:gd name="connsiteX13" fmla="*/ 569605 w 5305156"/>
              <a:gd name="connsiteY13" fmla="*/ 6853075 h 6858000"/>
              <a:gd name="connsiteX14" fmla="*/ 653184 w 5305156"/>
              <a:gd name="connsiteY14" fmla="*/ 6780527 h 6858000"/>
              <a:gd name="connsiteX15" fmla="*/ 653184 w 5305156"/>
              <a:gd name="connsiteY15" fmla="*/ 6434348 h 6858000"/>
              <a:gd name="connsiteX16" fmla="*/ 5047259 w 5305156"/>
              <a:gd name="connsiteY16" fmla="*/ 6343650 h 6858000"/>
              <a:gd name="connsiteX17" fmla="*/ 5047259 w 5305156"/>
              <a:gd name="connsiteY17" fmla="*/ 6707250 h 6858000"/>
              <a:gd name="connsiteX18" fmla="*/ 4683659 w 5305156"/>
              <a:gd name="connsiteY18" fmla="*/ 6707250 h 6858000"/>
              <a:gd name="connsiteX19" fmla="*/ 4683659 w 5305156"/>
              <a:gd name="connsiteY19" fmla="*/ 6343650 h 6858000"/>
              <a:gd name="connsiteX20" fmla="*/ 985394 w 5305156"/>
              <a:gd name="connsiteY20" fmla="*/ 5786939 h 6858000"/>
              <a:gd name="connsiteX21" fmla="*/ 777500 w 5305156"/>
              <a:gd name="connsiteY21" fmla="*/ 5968308 h 6858000"/>
              <a:gd name="connsiteX22" fmla="*/ 663017 w 5305156"/>
              <a:gd name="connsiteY22" fmla="*/ 6067667 h 6858000"/>
              <a:gd name="connsiteX23" fmla="*/ 663017 w 5305156"/>
              <a:gd name="connsiteY23" fmla="*/ 6413845 h 6858000"/>
              <a:gd name="connsiteX24" fmla="*/ 901815 w 5305156"/>
              <a:gd name="connsiteY24" fmla="*/ 6206454 h 6858000"/>
              <a:gd name="connsiteX25" fmla="*/ 985394 w 5305156"/>
              <a:gd name="connsiteY25" fmla="*/ 6133906 h 6858000"/>
              <a:gd name="connsiteX26" fmla="*/ 985394 w 5305156"/>
              <a:gd name="connsiteY26" fmla="*/ 5786939 h 6858000"/>
              <a:gd name="connsiteX27" fmla="*/ 1549380 w 5305156"/>
              <a:gd name="connsiteY27" fmla="*/ 5671020 h 6858000"/>
              <a:gd name="connsiteX28" fmla="*/ 1537440 w 5305156"/>
              <a:gd name="connsiteY28" fmla="*/ 5677328 h 6858000"/>
              <a:gd name="connsiteX29" fmla="*/ 1549380 w 5305156"/>
              <a:gd name="connsiteY29" fmla="*/ 5671020 h 6858000"/>
              <a:gd name="connsiteX30" fmla="*/ 1325331 w 5305156"/>
              <a:gd name="connsiteY30" fmla="*/ 5495959 h 6858000"/>
              <a:gd name="connsiteX31" fmla="*/ 1000847 w 5305156"/>
              <a:gd name="connsiteY31" fmla="*/ 5779053 h 6858000"/>
              <a:gd name="connsiteX32" fmla="*/ 1326033 w 5305156"/>
              <a:gd name="connsiteY32" fmla="*/ 6056627 h 6858000"/>
              <a:gd name="connsiteX33" fmla="*/ 1650518 w 5305156"/>
              <a:gd name="connsiteY33" fmla="*/ 5773533 h 6858000"/>
              <a:gd name="connsiteX34" fmla="*/ 1537440 w 5305156"/>
              <a:gd name="connsiteY34" fmla="*/ 5677328 h 6858000"/>
              <a:gd name="connsiteX35" fmla="*/ 1325331 w 5305156"/>
              <a:gd name="connsiteY35" fmla="*/ 5495959 h 6858000"/>
              <a:gd name="connsiteX36" fmla="*/ 320271 w 5305156"/>
              <a:gd name="connsiteY36" fmla="*/ 4847761 h 6858000"/>
              <a:gd name="connsiteX37" fmla="*/ 0 w 5305156"/>
              <a:gd name="connsiteY37" fmla="*/ 5126124 h 6858000"/>
              <a:gd name="connsiteX38" fmla="*/ 325188 w 5305156"/>
              <a:gd name="connsiteY38" fmla="*/ 5403697 h 6858000"/>
              <a:gd name="connsiteX39" fmla="*/ 433349 w 5305156"/>
              <a:gd name="connsiteY39" fmla="*/ 5309070 h 6858000"/>
              <a:gd name="connsiteX40" fmla="*/ 439670 w 5305156"/>
              <a:gd name="connsiteY40" fmla="*/ 5320898 h 6858000"/>
              <a:gd name="connsiteX41" fmla="*/ 330807 w 5305156"/>
              <a:gd name="connsiteY41" fmla="*/ 5415526 h 6858000"/>
              <a:gd name="connsiteX42" fmla="*/ 330807 w 5305156"/>
              <a:gd name="connsiteY42" fmla="*/ 5761705 h 6858000"/>
              <a:gd name="connsiteX43" fmla="*/ 563986 w 5305156"/>
              <a:gd name="connsiteY43" fmla="*/ 5559044 h 6858000"/>
              <a:gd name="connsiteX44" fmla="*/ 570307 w 5305156"/>
              <a:gd name="connsiteY44" fmla="*/ 5571661 h 6858000"/>
              <a:gd name="connsiteX45" fmla="*/ 332211 w 5305156"/>
              <a:gd name="connsiteY45" fmla="*/ 5779053 h 6858000"/>
              <a:gd name="connsiteX46" fmla="*/ 657398 w 5305156"/>
              <a:gd name="connsiteY46" fmla="*/ 6056627 h 6858000"/>
              <a:gd name="connsiteX47" fmla="*/ 771178 w 5305156"/>
              <a:gd name="connsiteY47" fmla="*/ 5957268 h 6858000"/>
              <a:gd name="connsiteX48" fmla="*/ 777500 w 5305156"/>
              <a:gd name="connsiteY48" fmla="*/ 5968308 h 6858000"/>
              <a:gd name="connsiteX49" fmla="*/ 771881 w 5305156"/>
              <a:gd name="connsiteY49" fmla="*/ 5956479 h 6858000"/>
              <a:gd name="connsiteX50" fmla="*/ 981883 w 5305156"/>
              <a:gd name="connsiteY50" fmla="*/ 5773533 h 6858000"/>
              <a:gd name="connsiteX51" fmla="*/ 656696 w 5305156"/>
              <a:gd name="connsiteY51" fmla="*/ 5495959 h 6858000"/>
              <a:gd name="connsiteX52" fmla="*/ 571010 w 5305156"/>
              <a:gd name="connsiteY52" fmla="*/ 5570873 h 6858000"/>
              <a:gd name="connsiteX53" fmla="*/ 563986 w 5305156"/>
              <a:gd name="connsiteY53" fmla="*/ 5558256 h 6858000"/>
              <a:gd name="connsiteX54" fmla="*/ 653184 w 5305156"/>
              <a:gd name="connsiteY54" fmla="*/ 5480976 h 6858000"/>
              <a:gd name="connsiteX55" fmla="*/ 653184 w 5305156"/>
              <a:gd name="connsiteY55" fmla="*/ 5134798 h 6858000"/>
              <a:gd name="connsiteX56" fmla="*/ 439670 w 5305156"/>
              <a:gd name="connsiteY56" fmla="*/ 5320110 h 6858000"/>
              <a:gd name="connsiteX57" fmla="*/ 434052 w 5305156"/>
              <a:gd name="connsiteY57" fmla="*/ 5309070 h 6858000"/>
              <a:gd name="connsiteX58" fmla="*/ 645458 w 5305156"/>
              <a:gd name="connsiteY58" fmla="*/ 5125335 h 6858000"/>
              <a:gd name="connsiteX59" fmla="*/ 320271 w 5305156"/>
              <a:gd name="connsiteY59" fmla="*/ 4847761 h 6858000"/>
              <a:gd name="connsiteX60" fmla="*/ 985394 w 5305156"/>
              <a:gd name="connsiteY60" fmla="*/ 4487388 h 6858000"/>
              <a:gd name="connsiteX61" fmla="*/ 763453 w 5305156"/>
              <a:gd name="connsiteY61" fmla="*/ 4680586 h 6858000"/>
              <a:gd name="connsiteX62" fmla="*/ 756430 w 5305156"/>
              <a:gd name="connsiteY62" fmla="*/ 4670335 h 6858000"/>
              <a:gd name="connsiteX63" fmla="*/ 762750 w 5305156"/>
              <a:gd name="connsiteY63" fmla="*/ 4680586 h 6858000"/>
              <a:gd name="connsiteX64" fmla="*/ 663017 w 5305156"/>
              <a:gd name="connsiteY64" fmla="*/ 4768116 h 6858000"/>
              <a:gd name="connsiteX65" fmla="*/ 663017 w 5305156"/>
              <a:gd name="connsiteY65" fmla="*/ 5114295 h 6858000"/>
              <a:gd name="connsiteX66" fmla="*/ 906029 w 5305156"/>
              <a:gd name="connsiteY66" fmla="*/ 4902960 h 6858000"/>
              <a:gd name="connsiteX67" fmla="*/ 913053 w 5305156"/>
              <a:gd name="connsiteY67" fmla="*/ 4913212 h 6858000"/>
              <a:gd name="connsiteX68" fmla="*/ 906732 w 5305156"/>
              <a:gd name="connsiteY68" fmla="*/ 4902172 h 6858000"/>
              <a:gd name="connsiteX69" fmla="*/ 985394 w 5305156"/>
              <a:gd name="connsiteY69" fmla="*/ 4833567 h 6858000"/>
              <a:gd name="connsiteX70" fmla="*/ 985394 w 5305156"/>
              <a:gd name="connsiteY70" fmla="*/ 4487388 h 6858000"/>
              <a:gd name="connsiteX71" fmla="*/ 656696 w 5305156"/>
              <a:gd name="connsiteY71" fmla="*/ 4196409 h 6858000"/>
              <a:gd name="connsiteX72" fmla="*/ 332211 w 5305156"/>
              <a:gd name="connsiteY72" fmla="*/ 4478714 h 6858000"/>
              <a:gd name="connsiteX73" fmla="*/ 657398 w 5305156"/>
              <a:gd name="connsiteY73" fmla="*/ 4756288 h 6858000"/>
              <a:gd name="connsiteX74" fmla="*/ 756430 w 5305156"/>
              <a:gd name="connsiteY74" fmla="*/ 4670335 h 6858000"/>
              <a:gd name="connsiteX75" fmla="*/ 981883 w 5305156"/>
              <a:gd name="connsiteY75" fmla="*/ 4473983 h 6858000"/>
              <a:gd name="connsiteX76" fmla="*/ 656696 w 5305156"/>
              <a:gd name="connsiteY76" fmla="*/ 4196409 h 6858000"/>
              <a:gd name="connsiteX77" fmla="*/ 993120 w 5305156"/>
              <a:gd name="connsiteY77" fmla="*/ 3544268 h 6858000"/>
              <a:gd name="connsiteX78" fmla="*/ 668636 w 5305156"/>
              <a:gd name="connsiteY78" fmla="*/ 3826573 h 6858000"/>
              <a:gd name="connsiteX79" fmla="*/ 993823 w 5305156"/>
              <a:gd name="connsiteY79" fmla="*/ 4104935 h 6858000"/>
              <a:gd name="connsiteX80" fmla="*/ 1318308 w 5305156"/>
              <a:gd name="connsiteY80" fmla="*/ 3821842 h 6858000"/>
              <a:gd name="connsiteX81" fmla="*/ 1002251 w 5305156"/>
              <a:gd name="connsiteY81" fmla="*/ 3552154 h 6858000"/>
              <a:gd name="connsiteX82" fmla="*/ 993120 w 5305156"/>
              <a:gd name="connsiteY82" fmla="*/ 3544268 h 6858000"/>
              <a:gd name="connsiteX83" fmla="*/ 1318308 w 5305156"/>
              <a:gd name="connsiteY83" fmla="*/ 2538851 h 6858000"/>
              <a:gd name="connsiteX84" fmla="*/ 1110412 w 5305156"/>
              <a:gd name="connsiteY84" fmla="*/ 2719432 h 6858000"/>
              <a:gd name="connsiteX85" fmla="*/ 1104092 w 5305156"/>
              <a:gd name="connsiteY85" fmla="*/ 2708392 h 6858000"/>
              <a:gd name="connsiteX86" fmla="*/ 1109710 w 5305156"/>
              <a:gd name="connsiteY86" fmla="*/ 2720221 h 6858000"/>
              <a:gd name="connsiteX87" fmla="*/ 995930 w 5305156"/>
              <a:gd name="connsiteY87" fmla="*/ 2819579 h 6858000"/>
              <a:gd name="connsiteX88" fmla="*/ 995930 w 5305156"/>
              <a:gd name="connsiteY88" fmla="*/ 3165758 h 6858000"/>
              <a:gd name="connsiteX89" fmla="*/ 1234025 w 5305156"/>
              <a:gd name="connsiteY89" fmla="*/ 2958366 h 6858000"/>
              <a:gd name="connsiteX90" fmla="*/ 1240347 w 5305156"/>
              <a:gd name="connsiteY90" fmla="*/ 2969406 h 6858000"/>
              <a:gd name="connsiteX91" fmla="*/ 1234728 w 5305156"/>
              <a:gd name="connsiteY91" fmla="*/ 2957578 h 6858000"/>
              <a:gd name="connsiteX92" fmla="*/ 1318308 w 5305156"/>
              <a:gd name="connsiteY92" fmla="*/ 2885030 h 6858000"/>
              <a:gd name="connsiteX93" fmla="*/ 1318308 w 5305156"/>
              <a:gd name="connsiteY93" fmla="*/ 2538851 h 6858000"/>
              <a:gd name="connsiteX94" fmla="*/ 652482 w 5305156"/>
              <a:gd name="connsiteY94" fmla="*/ 1598885 h 6858000"/>
              <a:gd name="connsiteX95" fmla="*/ 332211 w 5305156"/>
              <a:gd name="connsiteY95" fmla="*/ 1878036 h 6858000"/>
              <a:gd name="connsiteX96" fmla="*/ 657398 w 5305156"/>
              <a:gd name="connsiteY96" fmla="*/ 2155610 h 6858000"/>
              <a:gd name="connsiteX97" fmla="*/ 766262 w 5305156"/>
              <a:gd name="connsiteY97" fmla="*/ 2060983 h 6858000"/>
              <a:gd name="connsiteX98" fmla="*/ 771881 w 5305156"/>
              <a:gd name="connsiteY98" fmla="*/ 2072022 h 6858000"/>
              <a:gd name="connsiteX99" fmla="*/ 663017 w 5305156"/>
              <a:gd name="connsiteY99" fmla="*/ 2166650 h 6858000"/>
              <a:gd name="connsiteX100" fmla="*/ 663017 w 5305156"/>
              <a:gd name="connsiteY100" fmla="*/ 2513617 h 6858000"/>
              <a:gd name="connsiteX101" fmla="*/ 896196 w 5305156"/>
              <a:gd name="connsiteY101" fmla="*/ 2310168 h 6858000"/>
              <a:gd name="connsiteX102" fmla="*/ 902517 w 5305156"/>
              <a:gd name="connsiteY102" fmla="*/ 2322785 h 6858000"/>
              <a:gd name="connsiteX103" fmla="*/ 665124 w 5305156"/>
              <a:gd name="connsiteY103" fmla="*/ 2530177 h 6858000"/>
              <a:gd name="connsiteX104" fmla="*/ 990311 w 5305156"/>
              <a:gd name="connsiteY104" fmla="*/ 2807751 h 6858000"/>
              <a:gd name="connsiteX105" fmla="*/ 1104092 w 5305156"/>
              <a:gd name="connsiteY105" fmla="*/ 2708392 h 6858000"/>
              <a:gd name="connsiteX106" fmla="*/ 1314093 w 5305156"/>
              <a:gd name="connsiteY106" fmla="*/ 2525446 h 6858000"/>
              <a:gd name="connsiteX107" fmla="*/ 988907 w 5305156"/>
              <a:gd name="connsiteY107" fmla="*/ 2247872 h 6858000"/>
              <a:gd name="connsiteX108" fmla="*/ 903220 w 5305156"/>
              <a:gd name="connsiteY108" fmla="*/ 2322785 h 6858000"/>
              <a:gd name="connsiteX109" fmla="*/ 896899 w 5305156"/>
              <a:gd name="connsiteY109" fmla="*/ 2310168 h 6858000"/>
              <a:gd name="connsiteX110" fmla="*/ 985394 w 5305156"/>
              <a:gd name="connsiteY110" fmla="*/ 2232889 h 6858000"/>
              <a:gd name="connsiteX111" fmla="*/ 985394 w 5305156"/>
              <a:gd name="connsiteY111" fmla="*/ 1885922 h 6858000"/>
              <a:gd name="connsiteX112" fmla="*/ 772583 w 5305156"/>
              <a:gd name="connsiteY112" fmla="*/ 2072022 h 6858000"/>
              <a:gd name="connsiteX113" fmla="*/ 766262 w 5305156"/>
              <a:gd name="connsiteY113" fmla="*/ 2060194 h 6858000"/>
              <a:gd name="connsiteX114" fmla="*/ 977669 w 5305156"/>
              <a:gd name="connsiteY114" fmla="*/ 1876459 h 6858000"/>
              <a:gd name="connsiteX115" fmla="*/ 652482 w 5305156"/>
              <a:gd name="connsiteY115" fmla="*/ 1598885 h 6858000"/>
              <a:gd name="connsiteX116" fmla="*/ 1318308 w 5305156"/>
              <a:gd name="connsiteY116" fmla="*/ 1238512 h 6858000"/>
              <a:gd name="connsiteX117" fmla="*/ 1095663 w 5305156"/>
              <a:gd name="connsiteY117" fmla="*/ 1432499 h 6858000"/>
              <a:gd name="connsiteX118" fmla="*/ 995930 w 5305156"/>
              <a:gd name="connsiteY118" fmla="*/ 1519240 h 6858000"/>
              <a:gd name="connsiteX119" fmla="*/ 995930 w 5305156"/>
              <a:gd name="connsiteY119" fmla="*/ 1865419 h 6858000"/>
              <a:gd name="connsiteX120" fmla="*/ 1238240 w 5305156"/>
              <a:gd name="connsiteY120" fmla="*/ 1654085 h 6858000"/>
              <a:gd name="connsiteX121" fmla="*/ 1245264 w 5305156"/>
              <a:gd name="connsiteY121" fmla="*/ 1665124 h 6858000"/>
              <a:gd name="connsiteX122" fmla="*/ 1000847 w 5305156"/>
              <a:gd name="connsiteY122" fmla="*/ 1878036 h 6858000"/>
              <a:gd name="connsiteX123" fmla="*/ 1326033 w 5305156"/>
              <a:gd name="connsiteY123" fmla="*/ 2155610 h 6858000"/>
              <a:gd name="connsiteX124" fmla="*/ 1477038 w 5305156"/>
              <a:gd name="connsiteY124" fmla="*/ 2023920 h 6858000"/>
              <a:gd name="connsiteX125" fmla="*/ 1646304 w 5305156"/>
              <a:gd name="connsiteY125" fmla="*/ 1876459 h 6858000"/>
              <a:gd name="connsiteX126" fmla="*/ 1321116 w 5305156"/>
              <a:gd name="connsiteY126" fmla="*/ 1598885 h 6858000"/>
              <a:gd name="connsiteX127" fmla="*/ 1245965 w 5305156"/>
              <a:gd name="connsiteY127" fmla="*/ 1664336 h 6858000"/>
              <a:gd name="connsiteX128" fmla="*/ 1238942 w 5305156"/>
              <a:gd name="connsiteY128" fmla="*/ 1654085 h 6858000"/>
              <a:gd name="connsiteX129" fmla="*/ 1318308 w 5305156"/>
              <a:gd name="connsiteY129" fmla="*/ 1585480 h 6858000"/>
              <a:gd name="connsiteX130" fmla="*/ 1318308 w 5305156"/>
              <a:gd name="connsiteY130" fmla="*/ 1238512 h 6858000"/>
              <a:gd name="connsiteX131" fmla="*/ 988907 w 5305156"/>
              <a:gd name="connsiteY131" fmla="*/ 947533 h 6858000"/>
              <a:gd name="connsiteX132" fmla="*/ 665124 w 5305156"/>
              <a:gd name="connsiteY132" fmla="*/ 1230627 h 6858000"/>
              <a:gd name="connsiteX133" fmla="*/ 990311 w 5305156"/>
              <a:gd name="connsiteY133" fmla="*/ 1508201 h 6858000"/>
              <a:gd name="connsiteX134" fmla="*/ 1088639 w 5305156"/>
              <a:gd name="connsiteY134" fmla="*/ 1422247 h 6858000"/>
              <a:gd name="connsiteX135" fmla="*/ 1095663 w 5305156"/>
              <a:gd name="connsiteY135" fmla="*/ 1432499 h 6858000"/>
              <a:gd name="connsiteX136" fmla="*/ 1089342 w 5305156"/>
              <a:gd name="connsiteY136" fmla="*/ 1421459 h 6858000"/>
              <a:gd name="connsiteX137" fmla="*/ 1314093 w 5305156"/>
              <a:gd name="connsiteY137" fmla="*/ 1225107 h 6858000"/>
              <a:gd name="connsiteX138" fmla="*/ 988907 w 5305156"/>
              <a:gd name="connsiteY138" fmla="*/ 947533 h 6858000"/>
              <a:gd name="connsiteX139" fmla="*/ 1325331 w 5305156"/>
              <a:gd name="connsiteY139" fmla="*/ 296181 h 6858000"/>
              <a:gd name="connsiteX140" fmla="*/ 1000847 w 5305156"/>
              <a:gd name="connsiteY140" fmla="*/ 578486 h 6858000"/>
              <a:gd name="connsiteX141" fmla="*/ 1326033 w 5305156"/>
              <a:gd name="connsiteY141" fmla="*/ 856060 h 6858000"/>
              <a:gd name="connsiteX142" fmla="*/ 1650518 w 5305156"/>
              <a:gd name="connsiteY142" fmla="*/ 573754 h 6858000"/>
              <a:gd name="connsiteX143" fmla="*/ 1334462 w 5305156"/>
              <a:gd name="connsiteY143" fmla="*/ 304066 h 6858000"/>
              <a:gd name="connsiteX144" fmla="*/ 1325331 w 5305156"/>
              <a:gd name="connsiteY144" fmla="*/ 296181 h 6858000"/>
              <a:gd name="connsiteX145" fmla="*/ 1226725 w 5305156"/>
              <a:gd name="connsiteY145" fmla="*/ 0 h 6858000"/>
              <a:gd name="connsiteX146" fmla="*/ 748180 w 5305156"/>
              <a:gd name="connsiteY146" fmla="*/ 0 h 6858000"/>
              <a:gd name="connsiteX147" fmla="*/ 763540 w 5305156"/>
              <a:gd name="connsiteY147" fmla="*/ 13087 h 6858000"/>
              <a:gd name="connsiteX148" fmla="*/ 990311 w 5305156"/>
              <a:gd name="connsiteY148" fmla="*/ 206284 h 6858000"/>
              <a:gd name="connsiteX149" fmla="*/ 1159227 w 5305156"/>
              <a:gd name="connsiteY149" fmla="*/ 58896 h 6858000"/>
              <a:gd name="connsiteX150" fmla="*/ 1318308 w 5305156"/>
              <a:gd name="connsiteY150" fmla="*/ 0 h 6858000"/>
              <a:gd name="connsiteX151" fmla="*/ 1245701 w 5305156"/>
              <a:gd name="connsiteY151" fmla="*/ 0 h 6858000"/>
              <a:gd name="connsiteX152" fmla="*/ 1228232 w 5305156"/>
              <a:gd name="connsiteY152" fmla="*/ 15255 h 6858000"/>
              <a:gd name="connsiteX153" fmla="*/ 995930 w 5305156"/>
              <a:gd name="connsiteY153" fmla="*/ 218113 h 6858000"/>
              <a:gd name="connsiteX154" fmla="*/ 995930 w 5305156"/>
              <a:gd name="connsiteY154" fmla="*/ 564292 h 6858000"/>
              <a:gd name="connsiteX155" fmla="*/ 1318308 w 5305156"/>
              <a:gd name="connsiteY155" fmla="*/ 283564 h 6858000"/>
              <a:gd name="connsiteX156" fmla="*/ 1318308 w 5305156"/>
              <a:gd name="connsiteY156" fmla="*/ 84404 h 6858000"/>
              <a:gd name="connsiteX157" fmla="*/ 5305156 w 5305156"/>
              <a:gd name="connsiteY157" fmla="*/ 0 h 6858000"/>
              <a:gd name="connsiteX158" fmla="*/ 1329545 w 5305156"/>
              <a:gd name="connsiteY158" fmla="*/ 0 h 6858000"/>
              <a:gd name="connsiteX159" fmla="*/ 1329545 w 5305156"/>
              <a:gd name="connsiteY159" fmla="*/ 1953 h 6858000"/>
              <a:gd name="connsiteX160" fmla="*/ 1329545 w 5305156"/>
              <a:gd name="connsiteY160" fmla="*/ 283564 h 6858000"/>
              <a:gd name="connsiteX161" fmla="*/ 1343592 w 5305156"/>
              <a:gd name="connsiteY161" fmla="*/ 295392 h 6858000"/>
              <a:gd name="connsiteX162" fmla="*/ 1334462 w 5305156"/>
              <a:gd name="connsiteY162" fmla="*/ 304066 h 6858000"/>
              <a:gd name="connsiteX163" fmla="*/ 1344294 w 5305156"/>
              <a:gd name="connsiteY163" fmla="*/ 295392 h 6858000"/>
              <a:gd name="connsiteX164" fmla="*/ 1665970 w 5305156"/>
              <a:gd name="connsiteY164" fmla="*/ 570600 h 6858000"/>
              <a:gd name="connsiteX165" fmla="*/ 1665970 w 5305156"/>
              <a:gd name="connsiteY165" fmla="*/ 589526 h 6858000"/>
              <a:gd name="connsiteX166" fmla="*/ 1654030 w 5305156"/>
              <a:gd name="connsiteY166" fmla="*/ 599777 h 6858000"/>
              <a:gd name="connsiteX167" fmla="*/ 1654030 w 5305156"/>
              <a:gd name="connsiteY167" fmla="*/ 587160 h 6858000"/>
              <a:gd name="connsiteX168" fmla="*/ 1332355 w 5305156"/>
              <a:gd name="connsiteY168" fmla="*/ 867888 h 6858000"/>
              <a:gd name="connsiteX169" fmla="*/ 1332355 w 5305156"/>
              <a:gd name="connsiteY169" fmla="*/ 1214067 h 6858000"/>
              <a:gd name="connsiteX170" fmla="*/ 1654030 w 5305156"/>
              <a:gd name="connsiteY170" fmla="*/ 933339 h 6858000"/>
              <a:gd name="connsiteX171" fmla="*/ 1654030 w 5305156"/>
              <a:gd name="connsiteY171" fmla="*/ 600566 h 6858000"/>
              <a:gd name="connsiteX172" fmla="*/ 1665970 w 5305156"/>
              <a:gd name="connsiteY172" fmla="*/ 590314 h 6858000"/>
              <a:gd name="connsiteX173" fmla="*/ 1665970 w 5305156"/>
              <a:gd name="connsiteY173" fmla="*/ 938859 h 6858000"/>
              <a:gd name="connsiteX174" fmla="*/ 1998180 w 5305156"/>
              <a:gd name="connsiteY174" fmla="*/ 1221952 h 6858000"/>
              <a:gd name="connsiteX175" fmla="*/ 1998180 w 5305156"/>
              <a:gd name="connsiteY175" fmla="*/ 1591788 h 6858000"/>
              <a:gd name="connsiteX176" fmla="*/ 1680718 w 5305156"/>
              <a:gd name="connsiteY176" fmla="*/ 1867785 h 6858000"/>
              <a:gd name="connsiteX177" fmla="*/ 1680718 w 5305156"/>
              <a:gd name="connsiteY177" fmla="*/ 1851225 h 6858000"/>
              <a:gd name="connsiteX178" fmla="*/ 1986942 w 5305156"/>
              <a:gd name="connsiteY178" fmla="*/ 1585480 h 6858000"/>
              <a:gd name="connsiteX179" fmla="*/ 1986942 w 5305156"/>
              <a:gd name="connsiteY179" fmla="*/ 1238512 h 6858000"/>
              <a:gd name="connsiteX180" fmla="*/ 1680718 w 5305156"/>
              <a:gd name="connsiteY180" fmla="*/ 1505046 h 6858000"/>
              <a:gd name="connsiteX181" fmla="*/ 1680718 w 5305156"/>
              <a:gd name="connsiteY181" fmla="*/ 1488487 h 6858000"/>
              <a:gd name="connsiteX182" fmla="*/ 1982728 w 5305156"/>
              <a:gd name="connsiteY182" fmla="*/ 1225107 h 6858000"/>
              <a:gd name="connsiteX183" fmla="*/ 1657541 w 5305156"/>
              <a:gd name="connsiteY183" fmla="*/ 947533 h 6858000"/>
              <a:gd name="connsiteX184" fmla="*/ 1333056 w 5305156"/>
              <a:gd name="connsiteY184" fmla="*/ 1230627 h 6858000"/>
              <a:gd name="connsiteX185" fmla="*/ 1658244 w 5305156"/>
              <a:gd name="connsiteY185" fmla="*/ 1508201 h 6858000"/>
              <a:gd name="connsiteX186" fmla="*/ 1680017 w 5305156"/>
              <a:gd name="connsiteY186" fmla="*/ 1489275 h 6858000"/>
              <a:gd name="connsiteX187" fmla="*/ 1680017 w 5305156"/>
              <a:gd name="connsiteY187" fmla="*/ 1505835 h 6858000"/>
              <a:gd name="connsiteX188" fmla="*/ 1664565 w 5305156"/>
              <a:gd name="connsiteY188" fmla="*/ 1519240 h 6858000"/>
              <a:gd name="connsiteX189" fmla="*/ 1664565 w 5305156"/>
              <a:gd name="connsiteY189" fmla="*/ 1865419 h 6858000"/>
              <a:gd name="connsiteX190" fmla="*/ 1680017 w 5305156"/>
              <a:gd name="connsiteY190" fmla="*/ 1852014 h 6858000"/>
              <a:gd name="connsiteX191" fmla="*/ 1680017 w 5305156"/>
              <a:gd name="connsiteY191" fmla="*/ 1868573 h 6858000"/>
              <a:gd name="connsiteX192" fmla="*/ 1665970 w 5305156"/>
              <a:gd name="connsiteY192" fmla="*/ 1881190 h 6858000"/>
              <a:gd name="connsiteX193" fmla="*/ 1665970 w 5305156"/>
              <a:gd name="connsiteY193" fmla="*/ 2058617 h 6858000"/>
              <a:gd name="connsiteX194" fmla="*/ 1654030 w 5305156"/>
              <a:gd name="connsiteY194" fmla="*/ 2060194 h 6858000"/>
              <a:gd name="connsiteX195" fmla="*/ 1654030 w 5305156"/>
              <a:gd name="connsiteY195" fmla="*/ 1885922 h 6858000"/>
              <a:gd name="connsiteX196" fmla="*/ 1484061 w 5305156"/>
              <a:gd name="connsiteY196" fmla="*/ 2034172 h 6858000"/>
              <a:gd name="connsiteX197" fmla="*/ 1477038 w 5305156"/>
              <a:gd name="connsiteY197" fmla="*/ 2023920 h 6858000"/>
              <a:gd name="connsiteX198" fmla="*/ 1484061 w 5305156"/>
              <a:gd name="connsiteY198" fmla="*/ 2034960 h 6858000"/>
              <a:gd name="connsiteX199" fmla="*/ 1332355 w 5305156"/>
              <a:gd name="connsiteY199" fmla="*/ 2166650 h 6858000"/>
              <a:gd name="connsiteX200" fmla="*/ 1332355 w 5305156"/>
              <a:gd name="connsiteY200" fmla="*/ 2513617 h 6858000"/>
              <a:gd name="connsiteX201" fmla="*/ 1654030 w 5305156"/>
              <a:gd name="connsiteY201" fmla="*/ 2232889 h 6858000"/>
              <a:gd name="connsiteX202" fmla="*/ 1654030 w 5305156"/>
              <a:gd name="connsiteY202" fmla="*/ 2060983 h 6858000"/>
              <a:gd name="connsiteX203" fmla="*/ 1665970 w 5305156"/>
              <a:gd name="connsiteY203" fmla="*/ 2059405 h 6858000"/>
              <a:gd name="connsiteX204" fmla="*/ 1665970 w 5305156"/>
              <a:gd name="connsiteY204" fmla="*/ 2238409 h 6858000"/>
              <a:gd name="connsiteX205" fmla="*/ 1881590 w 5305156"/>
              <a:gd name="connsiteY205" fmla="*/ 2422144 h 6858000"/>
              <a:gd name="connsiteX206" fmla="*/ 1869650 w 5305156"/>
              <a:gd name="connsiteY206" fmla="*/ 2428452 h 6858000"/>
              <a:gd name="connsiteX207" fmla="*/ 1657541 w 5305156"/>
              <a:gd name="connsiteY207" fmla="*/ 2247872 h 6858000"/>
              <a:gd name="connsiteX208" fmla="*/ 1333056 w 5305156"/>
              <a:gd name="connsiteY208" fmla="*/ 2530177 h 6858000"/>
              <a:gd name="connsiteX209" fmla="*/ 1658244 w 5305156"/>
              <a:gd name="connsiteY209" fmla="*/ 2807751 h 6858000"/>
              <a:gd name="connsiteX210" fmla="*/ 1982728 w 5305156"/>
              <a:gd name="connsiteY210" fmla="*/ 2525446 h 6858000"/>
              <a:gd name="connsiteX211" fmla="*/ 1870353 w 5305156"/>
              <a:gd name="connsiteY211" fmla="*/ 2429241 h 6858000"/>
              <a:gd name="connsiteX212" fmla="*/ 1882293 w 5305156"/>
              <a:gd name="connsiteY212" fmla="*/ 2422933 h 6858000"/>
              <a:gd name="connsiteX213" fmla="*/ 1998180 w 5305156"/>
              <a:gd name="connsiteY213" fmla="*/ 2522291 h 6858000"/>
              <a:gd name="connsiteX214" fmla="*/ 1998180 w 5305156"/>
              <a:gd name="connsiteY214" fmla="*/ 2773054 h 6858000"/>
              <a:gd name="connsiteX215" fmla="*/ 1986942 w 5305156"/>
              <a:gd name="connsiteY215" fmla="*/ 2778574 h 6858000"/>
              <a:gd name="connsiteX216" fmla="*/ 1986942 w 5305156"/>
              <a:gd name="connsiteY216" fmla="*/ 2538851 h 6858000"/>
              <a:gd name="connsiteX217" fmla="*/ 1664565 w 5305156"/>
              <a:gd name="connsiteY217" fmla="*/ 2819579 h 6858000"/>
              <a:gd name="connsiteX218" fmla="*/ 1664565 w 5305156"/>
              <a:gd name="connsiteY218" fmla="*/ 3165758 h 6858000"/>
              <a:gd name="connsiteX219" fmla="*/ 1986942 w 5305156"/>
              <a:gd name="connsiteY219" fmla="*/ 2885030 h 6858000"/>
              <a:gd name="connsiteX220" fmla="*/ 1986942 w 5305156"/>
              <a:gd name="connsiteY220" fmla="*/ 2779363 h 6858000"/>
              <a:gd name="connsiteX221" fmla="*/ 1998180 w 5305156"/>
              <a:gd name="connsiteY221" fmla="*/ 2773843 h 6858000"/>
              <a:gd name="connsiteX222" fmla="*/ 1998180 w 5305156"/>
              <a:gd name="connsiteY222" fmla="*/ 2891339 h 6858000"/>
              <a:gd name="connsiteX223" fmla="*/ 1658946 w 5305156"/>
              <a:gd name="connsiteY223" fmla="*/ 3187049 h 6858000"/>
              <a:gd name="connsiteX224" fmla="*/ 1321116 w 5305156"/>
              <a:gd name="connsiteY224" fmla="*/ 2899224 h 6858000"/>
              <a:gd name="connsiteX225" fmla="*/ 1240347 w 5305156"/>
              <a:gd name="connsiteY225" fmla="*/ 2969406 h 6858000"/>
              <a:gd name="connsiteX226" fmla="*/ 997334 w 5305156"/>
              <a:gd name="connsiteY226" fmla="*/ 3180741 h 6858000"/>
              <a:gd name="connsiteX227" fmla="*/ 997334 w 5305156"/>
              <a:gd name="connsiteY227" fmla="*/ 3519034 h 6858000"/>
              <a:gd name="connsiteX228" fmla="*/ 985394 w 5305156"/>
              <a:gd name="connsiteY228" fmla="*/ 3519034 h 6858000"/>
              <a:gd name="connsiteX229" fmla="*/ 985394 w 5305156"/>
              <a:gd name="connsiteY229" fmla="*/ 3500109 h 6858000"/>
              <a:gd name="connsiteX230" fmla="*/ 985394 w 5305156"/>
              <a:gd name="connsiteY230" fmla="*/ 3186261 h 6858000"/>
              <a:gd name="connsiteX231" fmla="*/ 663017 w 5305156"/>
              <a:gd name="connsiteY231" fmla="*/ 3466989 h 6858000"/>
              <a:gd name="connsiteX232" fmla="*/ 663017 w 5305156"/>
              <a:gd name="connsiteY232" fmla="*/ 3495377 h 6858000"/>
              <a:gd name="connsiteX233" fmla="*/ 663017 w 5305156"/>
              <a:gd name="connsiteY233" fmla="*/ 3812379 h 6858000"/>
              <a:gd name="connsiteX234" fmla="*/ 985394 w 5305156"/>
              <a:gd name="connsiteY234" fmla="*/ 3532439 h 6858000"/>
              <a:gd name="connsiteX235" fmla="*/ 985394 w 5305156"/>
              <a:gd name="connsiteY235" fmla="*/ 3519822 h 6858000"/>
              <a:gd name="connsiteX236" fmla="*/ 997334 w 5305156"/>
              <a:gd name="connsiteY236" fmla="*/ 3519822 h 6858000"/>
              <a:gd name="connsiteX237" fmla="*/ 997334 w 5305156"/>
              <a:gd name="connsiteY237" fmla="*/ 3531651 h 6858000"/>
              <a:gd name="connsiteX238" fmla="*/ 1011381 w 5305156"/>
              <a:gd name="connsiteY238" fmla="*/ 3543479 h 6858000"/>
              <a:gd name="connsiteX239" fmla="*/ 1002251 w 5305156"/>
              <a:gd name="connsiteY239" fmla="*/ 3552154 h 6858000"/>
              <a:gd name="connsiteX240" fmla="*/ 1012084 w 5305156"/>
              <a:gd name="connsiteY240" fmla="*/ 3544268 h 6858000"/>
              <a:gd name="connsiteX241" fmla="*/ 1333759 w 5305156"/>
              <a:gd name="connsiteY241" fmla="*/ 3818688 h 6858000"/>
              <a:gd name="connsiteX242" fmla="*/ 1333759 w 5305156"/>
              <a:gd name="connsiteY242" fmla="*/ 3838402 h 6858000"/>
              <a:gd name="connsiteX243" fmla="*/ 1321819 w 5305156"/>
              <a:gd name="connsiteY243" fmla="*/ 3848653 h 6858000"/>
              <a:gd name="connsiteX244" fmla="*/ 1321819 w 5305156"/>
              <a:gd name="connsiteY244" fmla="*/ 3835248 h 6858000"/>
              <a:gd name="connsiteX245" fmla="*/ 999441 w 5305156"/>
              <a:gd name="connsiteY245" fmla="*/ 4115975 h 6858000"/>
              <a:gd name="connsiteX246" fmla="*/ 999441 w 5305156"/>
              <a:gd name="connsiteY246" fmla="*/ 4462154 h 6858000"/>
              <a:gd name="connsiteX247" fmla="*/ 1321819 w 5305156"/>
              <a:gd name="connsiteY247" fmla="*/ 4182215 h 6858000"/>
              <a:gd name="connsiteX248" fmla="*/ 1321819 w 5305156"/>
              <a:gd name="connsiteY248" fmla="*/ 3849441 h 6858000"/>
              <a:gd name="connsiteX249" fmla="*/ 1333759 w 5305156"/>
              <a:gd name="connsiteY249" fmla="*/ 3839190 h 6858000"/>
              <a:gd name="connsiteX250" fmla="*/ 1333759 w 5305156"/>
              <a:gd name="connsiteY250" fmla="*/ 4186946 h 6858000"/>
              <a:gd name="connsiteX251" fmla="*/ 1665970 w 5305156"/>
              <a:gd name="connsiteY251" fmla="*/ 4470828 h 6858000"/>
              <a:gd name="connsiteX252" fmla="*/ 1665970 w 5305156"/>
              <a:gd name="connsiteY252" fmla="*/ 4839875 h 6858000"/>
              <a:gd name="connsiteX253" fmla="*/ 1348509 w 5305156"/>
              <a:gd name="connsiteY253" fmla="*/ 5116661 h 6858000"/>
              <a:gd name="connsiteX254" fmla="*/ 1348509 w 5305156"/>
              <a:gd name="connsiteY254" fmla="*/ 5100101 h 6858000"/>
              <a:gd name="connsiteX255" fmla="*/ 1654030 w 5305156"/>
              <a:gd name="connsiteY255" fmla="*/ 4833567 h 6858000"/>
              <a:gd name="connsiteX256" fmla="*/ 1654030 w 5305156"/>
              <a:gd name="connsiteY256" fmla="*/ 4487388 h 6858000"/>
              <a:gd name="connsiteX257" fmla="*/ 1348509 w 5305156"/>
              <a:gd name="connsiteY257" fmla="*/ 4753134 h 6858000"/>
              <a:gd name="connsiteX258" fmla="*/ 1348509 w 5305156"/>
              <a:gd name="connsiteY258" fmla="*/ 4737362 h 6858000"/>
              <a:gd name="connsiteX259" fmla="*/ 1650518 w 5305156"/>
              <a:gd name="connsiteY259" fmla="*/ 4473983 h 6858000"/>
              <a:gd name="connsiteX260" fmla="*/ 1325331 w 5305156"/>
              <a:gd name="connsiteY260" fmla="*/ 4196409 h 6858000"/>
              <a:gd name="connsiteX261" fmla="*/ 1000847 w 5305156"/>
              <a:gd name="connsiteY261" fmla="*/ 4478714 h 6858000"/>
              <a:gd name="connsiteX262" fmla="*/ 1326033 w 5305156"/>
              <a:gd name="connsiteY262" fmla="*/ 4756288 h 6858000"/>
              <a:gd name="connsiteX263" fmla="*/ 1347806 w 5305156"/>
              <a:gd name="connsiteY263" fmla="*/ 4737362 h 6858000"/>
              <a:gd name="connsiteX264" fmla="*/ 1347806 w 5305156"/>
              <a:gd name="connsiteY264" fmla="*/ 4753922 h 6858000"/>
              <a:gd name="connsiteX265" fmla="*/ 1331652 w 5305156"/>
              <a:gd name="connsiteY265" fmla="*/ 4768116 h 6858000"/>
              <a:gd name="connsiteX266" fmla="*/ 1331652 w 5305156"/>
              <a:gd name="connsiteY266" fmla="*/ 5114295 h 6858000"/>
              <a:gd name="connsiteX267" fmla="*/ 1347806 w 5305156"/>
              <a:gd name="connsiteY267" fmla="*/ 5100101 h 6858000"/>
              <a:gd name="connsiteX268" fmla="*/ 1347806 w 5305156"/>
              <a:gd name="connsiteY268" fmla="*/ 5116661 h 6858000"/>
              <a:gd name="connsiteX269" fmla="*/ 1333759 w 5305156"/>
              <a:gd name="connsiteY269" fmla="*/ 5129278 h 6858000"/>
              <a:gd name="connsiteX270" fmla="*/ 1333759 w 5305156"/>
              <a:gd name="connsiteY270" fmla="*/ 5306704 h 6858000"/>
              <a:gd name="connsiteX271" fmla="*/ 1321819 w 5305156"/>
              <a:gd name="connsiteY271" fmla="*/ 5309070 h 6858000"/>
              <a:gd name="connsiteX272" fmla="*/ 1321819 w 5305156"/>
              <a:gd name="connsiteY272" fmla="*/ 5134798 h 6858000"/>
              <a:gd name="connsiteX273" fmla="*/ 1151851 w 5305156"/>
              <a:gd name="connsiteY273" fmla="*/ 5283047 h 6858000"/>
              <a:gd name="connsiteX274" fmla="*/ 1144827 w 5305156"/>
              <a:gd name="connsiteY274" fmla="*/ 5272008 h 6858000"/>
              <a:gd name="connsiteX275" fmla="*/ 1314093 w 5305156"/>
              <a:gd name="connsiteY275" fmla="*/ 5125335 h 6858000"/>
              <a:gd name="connsiteX276" fmla="*/ 988907 w 5305156"/>
              <a:gd name="connsiteY276" fmla="*/ 4847761 h 6858000"/>
              <a:gd name="connsiteX277" fmla="*/ 913053 w 5305156"/>
              <a:gd name="connsiteY277" fmla="*/ 4913212 h 6858000"/>
              <a:gd name="connsiteX278" fmla="*/ 668636 w 5305156"/>
              <a:gd name="connsiteY278" fmla="*/ 5126124 h 6858000"/>
              <a:gd name="connsiteX279" fmla="*/ 993823 w 5305156"/>
              <a:gd name="connsiteY279" fmla="*/ 5403697 h 6858000"/>
              <a:gd name="connsiteX280" fmla="*/ 1144827 w 5305156"/>
              <a:gd name="connsiteY280" fmla="*/ 5272796 h 6858000"/>
              <a:gd name="connsiteX281" fmla="*/ 1151149 w 5305156"/>
              <a:gd name="connsiteY281" fmla="*/ 5283047 h 6858000"/>
              <a:gd name="connsiteX282" fmla="*/ 999441 w 5305156"/>
              <a:gd name="connsiteY282" fmla="*/ 5415526 h 6858000"/>
              <a:gd name="connsiteX283" fmla="*/ 999441 w 5305156"/>
              <a:gd name="connsiteY283" fmla="*/ 5761705 h 6858000"/>
              <a:gd name="connsiteX284" fmla="*/ 1321819 w 5305156"/>
              <a:gd name="connsiteY284" fmla="*/ 5480976 h 6858000"/>
              <a:gd name="connsiteX285" fmla="*/ 1321819 w 5305156"/>
              <a:gd name="connsiteY285" fmla="*/ 5309858 h 6858000"/>
              <a:gd name="connsiteX286" fmla="*/ 1333759 w 5305156"/>
              <a:gd name="connsiteY286" fmla="*/ 5307493 h 6858000"/>
              <a:gd name="connsiteX287" fmla="*/ 1333759 w 5305156"/>
              <a:gd name="connsiteY287" fmla="*/ 5487285 h 6858000"/>
              <a:gd name="connsiteX288" fmla="*/ 1549380 w 5305156"/>
              <a:gd name="connsiteY288" fmla="*/ 5671020 h 6858000"/>
              <a:gd name="connsiteX289" fmla="*/ 1665970 w 5305156"/>
              <a:gd name="connsiteY289" fmla="*/ 5770379 h 6858000"/>
              <a:gd name="connsiteX290" fmla="*/ 1665970 w 5305156"/>
              <a:gd name="connsiteY290" fmla="*/ 6021141 h 6858000"/>
              <a:gd name="connsiteX291" fmla="*/ 1654030 w 5305156"/>
              <a:gd name="connsiteY291" fmla="*/ 6026661 h 6858000"/>
              <a:gd name="connsiteX292" fmla="*/ 1654030 w 5305156"/>
              <a:gd name="connsiteY292" fmla="*/ 5786939 h 6858000"/>
              <a:gd name="connsiteX293" fmla="*/ 1331652 w 5305156"/>
              <a:gd name="connsiteY293" fmla="*/ 6067667 h 6858000"/>
              <a:gd name="connsiteX294" fmla="*/ 1331652 w 5305156"/>
              <a:gd name="connsiteY294" fmla="*/ 6413845 h 6858000"/>
              <a:gd name="connsiteX295" fmla="*/ 1654030 w 5305156"/>
              <a:gd name="connsiteY295" fmla="*/ 6133906 h 6858000"/>
              <a:gd name="connsiteX296" fmla="*/ 1654030 w 5305156"/>
              <a:gd name="connsiteY296" fmla="*/ 6027450 h 6858000"/>
              <a:gd name="connsiteX297" fmla="*/ 1665970 w 5305156"/>
              <a:gd name="connsiteY297" fmla="*/ 6021930 h 6858000"/>
              <a:gd name="connsiteX298" fmla="*/ 1665970 w 5305156"/>
              <a:gd name="connsiteY298" fmla="*/ 6140214 h 6858000"/>
              <a:gd name="connsiteX299" fmla="*/ 1326033 w 5305156"/>
              <a:gd name="connsiteY299" fmla="*/ 6435925 h 6858000"/>
              <a:gd name="connsiteX300" fmla="*/ 988907 w 5305156"/>
              <a:gd name="connsiteY300" fmla="*/ 6147311 h 6858000"/>
              <a:gd name="connsiteX301" fmla="*/ 908136 w 5305156"/>
              <a:gd name="connsiteY301" fmla="*/ 6217493 h 6858000"/>
              <a:gd name="connsiteX302" fmla="*/ 901815 w 5305156"/>
              <a:gd name="connsiteY302" fmla="*/ 6206454 h 6858000"/>
              <a:gd name="connsiteX303" fmla="*/ 907434 w 5305156"/>
              <a:gd name="connsiteY303" fmla="*/ 6218282 h 6858000"/>
              <a:gd name="connsiteX304" fmla="*/ 665124 w 5305156"/>
              <a:gd name="connsiteY304" fmla="*/ 6429617 h 6858000"/>
              <a:gd name="connsiteX305" fmla="*/ 665124 w 5305156"/>
              <a:gd name="connsiteY305" fmla="*/ 6784470 h 6858000"/>
              <a:gd name="connsiteX306" fmla="*/ 722014 w 5305156"/>
              <a:gd name="connsiteY306" fmla="*/ 6833040 h 6858000"/>
              <a:gd name="connsiteX307" fmla="*/ 751249 w 5305156"/>
              <a:gd name="connsiteY307" fmla="*/ 6858000 h 6858000"/>
              <a:gd name="connsiteX308" fmla="*/ 5305156 w 5305156"/>
              <a:gd name="connsiteY30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5305156" h="6858000">
                <a:moveTo>
                  <a:pt x="657398" y="6793932"/>
                </a:moveTo>
                <a:cubicBezTo>
                  <a:pt x="657398" y="6793932"/>
                  <a:pt x="657398" y="6793932"/>
                  <a:pt x="585057" y="6857017"/>
                </a:cubicBezTo>
                <a:lnTo>
                  <a:pt x="583930" y="6858000"/>
                </a:lnTo>
                <a:lnTo>
                  <a:pt x="732294" y="6858000"/>
                </a:lnTo>
                <a:lnTo>
                  <a:pt x="725614" y="6852286"/>
                </a:lnTo>
                <a:cubicBezTo>
                  <a:pt x="709021" y="6838092"/>
                  <a:pt x="686897" y="6819166"/>
                  <a:pt x="657398" y="6793932"/>
                </a:cubicBezTo>
                <a:close/>
                <a:moveTo>
                  <a:pt x="653184" y="6434348"/>
                </a:moveTo>
                <a:cubicBezTo>
                  <a:pt x="653184" y="6434348"/>
                  <a:pt x="653184" y="6434348"/>
                  <a:pt x="330807" y="6715076"/>
                </a:cubicBezTo>
                <a:cubicBezTo>
                  <a:pt x="330807" y="6715076"/>
                  <a:pt x="330807" y="6715076"/>
                  <a:pt x="330807" y="6799592"/>
                </a:cubicBezTo>
                <a:lnTo>
                  <a:pt x="330807" y="6858000"/>
                </a:lnTo>
                <a:lnTo>
                  <a:pt x="564153" y="6858000"/>
                </a:lnTo>
                <a:lnTo>
                  <a:pt x="568902" y="6853863"/>
                </a:lnTo>
                <a:cubicBezTo>
                  <a:pt x="573818" y="6854652"/>
                  <a:pt x="579438" y="6856229"/>
                  <a:pt x="585057" y="6857017"/>
                </a:cubicBezTo>
                <a:cubicBezTo>
                  <a:pt x="579438" y="6855440"/>
                  <a:pt x="574521" y="6854652"/>
                  <a:pt x="569605" y="6853075"/>
                </a:cubicBezTo>
                <a:cubicBezTo>
                  <a:pt x="569605" y="6853075"/>
                  <a:pt x="569605" y="6853075"/>
                  <a:pt x="653184" y="6780527"/>
                </a:cubicBezTo>
                <a:cubicBezTo>
                  <a:pt x="653184" y="6780527"/>
                  <a:pt x="653184" y="6780527"/>
                  <a:pt x="653184" y="6434348"/>
                </a:cubicBezTo>
                <a:close/>
                <a:moveTo>
                  <a:pt x="5047259" y="6343650"/>
                </a:moveTo>
                <a:lnTo>
                  <a:pt x="5047259" y="6707250"/>
                </a:lnTo>
                <a:lnTo>
                  <a:pt x="4683659" y="6707250"/>
                </a:lnTo>
                <a:lnTo>
                  <a:pt x="4683659" y="6343650"/>
                </a:lnTo>
                <a:close/>
                <a:moveTo>
                  <a:pt x="985394" y="5786939"/>
                </a:moveTo>
                <a:cubicBezTo>
                  <a:pt x="985394" y="5786939"/>
                  <a:pt x="985394" y="5786939"/>
                  <a:pt x="777500" y="5968308"/>
                </a:cubicBezTo>
                <a:cubicBezTo>
                  <a:pt x="777500" y="5968308"/>
                  <a:pt x="777500" y="5968308"/>
                  <a:pt x="663017" y="6067667"/>
                </a:cubicBezTo>
                <a:cubicBezTo>
                  <a:pt x="663017" y="6067667"/>
                  <a:pt x="663017" y="6067667"/>
                  <a:pt x="663017" y="6413845"/>
                </a:cubicBezTo>
                <a:cubicBezTo>
                  <a:pt x="663017" y="6413845"/>
                  <a:pt x="663017" y="6413845"/>
                  <a:pt x="901815" y="6206454"/>
                </a:cubicBezTo>
                <a:cubicBezTo>
                  <a:pt x="901815" y="6206454"/>
                  <a:pt x="901815" y="6206454"/>
                  <a:pt x="985394" y="6133906"/>
                </a:cubicBezTo>
                <a:cubicBezTo>
                  <a:pt x="985394" y="6133906"/>
                  <a:pt x="985394" y="6133906"/>
                  <a:pt x="985394" y="5786939"/>
                </a:cubicBezTo>
                <a:close/>
                <a:moveTo>
                  <a:pt x="1549380" y="5671020"/>
                </a:moveTo>
                <a:cubicBezTo>
                  <a:pt x="1537440" y="5677328"/>
                  <a:pt x="1537440" y="5677328"/>
                  <a:pt x="1537440" y="5677328"/>
                </a:cubicBezTo>
                <a:cubicBezTo>
                  <a:pt x="1549380" y="5671020"/>
                  <a:pt x="1549380" y="5671020"/>
                  <a:pt x="1549380" y="5671020"/>
                </a:cubicBezTo>
                <a:close/>
                <a:moveTo>
                  <a:pt x="1325331" y="5495959"/>
                </a:moveTo>
                <a:cubicBezTo>
                  <a:pt x="1325331" y="5495959"/>
                  <a:pt x="1325331" y="5495959"/>
                  <a:pt x="1000847" y="5779053"/>
                </a:cubicBezTo>
                <a:cubicBezTo>
                  <a:pt x="1000847" y="5779053"/>
                  <a:pt x="1000847" y="5779053"/>
                  <a:pt x="1326033" y="6056627"/>
                </a:cubicBezTo>
                <a:cubicBezTo>
                  <a:pt x="1326033" y="6056627"/>
                  <a:pt x="1326033" y="6056627"/>
                  <a:pt x="1650518" y="5773533"/>
                </a:cubicBezTo>
                <a:cubicBezTo>
                  <a:pt x="1650518" y="5773533"/>
                  <a:pt x="1650518" y="5773533"/>
                  <a:pt x="1537440" y="5677328"/>
                </a:cubicBezTo>
                <a:cubicBezTo>
                  <a:pt x="1537440" y="5677328"/>
                  <a:pt x="1537440" y="5677328"/>
                  <a:pt x="1325331" y="5495959"/>
                </a:cubicBezTo>
                <a:close/>
                <a:moveTo>
                  <a:pt x="320271" y="4847761"/>
                </a:moveTo>
                <a:cubicBezTo>
                  <a:pt x="320271" y="4847761"/>
                  <a:pt x="320271" y="4847761"/>
                  <a:pt x="0" y="5126124"/>
                </a:cubicBezTo>
                <a:cubicBezTo>
                  <a:pt x="0" y="5126124"/>
                  <a:pt x="0" y="5126124"/>
                  <a:pt x="325188" y="5403697"/>
                </a:cubicBezTo>
                <a:cubicBezTo>
                  <a:pt x="325188" y="5403697"/>
                  <a:pt x="325188" y="5403697"/>
                  <a:pt x="433349" y="5309070"/>
                </a:cubicBezTo>
                <a:cubicBezTo>
                  <a:pt x="433349" y="5309070"/>
                  <a:pt x="433349" y="5309070"/>
                  <a:pt x="439670" y="5320898"/>
                </a:cubicBezTo>
                <a:cubicBezTo>
                  <a:pt x="439670" y="5320898"/>
                  <a:pt x="439670" y="5320898"/>
                  <a:pt x="330807" y="5415526"/>
                </a:cubicBezTo>
                <a:cubicBezTo>
                  <a:pt x="330807" y="5415526"/>
                  <a:pt x="330807" y="5415526"/>
                  <a:pt x="330807" y="5761705"/>
                </a:cubicBezTo>
                <a:cubicBezTo>
                  <a:pt x="330807" y="5761705"/>
                  <a:pt x="330807" y="5761705"/>
                  <a:pt x="563986" y="5559044"/>
                </a:cubicBezTo>
                <a:cubicBezTo>
                  <a:pt x="563986" y="5559044"/>
                  <a:pt x="563986" y="5559044"/>
                  <a:pt x="570307" y="5571661"/>
                </a:cubicBezTo>
                <a:cubicBezTo>
                  <a:pt x="570307" y="5571661"/>
                  <a:pt x="570307" y="5571661"/>
                  <a:pt x="332211" y="5779053"/>
                </a:cubicBezTo>
                <a:cubicBezTo>
                  <a:pt x="332211" y="5779053"/>
                  <a:pt x="332211" y="5779053"/>
                  <a:pt x="657398" y="6056627"/>
                </a:cubicBezTo>
                <a:cubicBezTo>
                  <a:pt x="657398" y="6056627"/>
                  <a:pt x="657398" y="6056627"/>
                  <a:pt x="771178" y="5957268"/>
                </a:cubicBezTo>
                <a:cubicBezTo>
                  <a:pt x="771178" y="5957268"/>
                  <a:pt x="771178" y="5957268"/>
                  <a:pt x="777500" y="5968308"/>
                </a:cubicBezTo>
                <a:cubicBezTo>
                  <a:pt x="777500" y="5968308"/>
                  <a:pt x="777500" y="5968308"/>
                  <a:pt x="771881" y="5956479"/>
                </a:cubicBezTo>
                <a:cubicBezTo>
                  <a:pt x="771881" y="5956479"/>
                  <a:pt x="771881" y="5956479"/>
                  <a:pt x="981883" y="5773533"/>
                </a:cubicBezTo>
                <a:cubicBezTo>
                  <a:pt x="981883" y="5773533"/>
                  <a:pt x="981883" y="5773533"/>
                  <a:pt x="656696" y="5495959"/>
                </a:cubicBezTo>
                <a:cubicBezTo>
                  <a:pt x="656696" y="5495959"/>
                  <a:pt x="656696" y="5495959"/>
                  <a:pt x="571010" y="5570873"/>
                </a:cubicBezTo>
                <a:cubicBezTo>
                  <a:pt x="571010" y="5570873"/>
                  <a:pt x="571010" y="5570873"/>
                  <a:pt x="563986" y="5558256"/>
                </a:cubicBezTo>
                <a:cubicBezTo>
                  <a:pt x="563986" y="5558256"/>
                  <a:pt x="563986" y="5558256"/>
                  <a:pt x="653184" y="5480976"/>
                </a:cubicBezTo>
                <a:cubicBezTo>
                  <a:pt x="653184" y="5480976"/>
                  <a:pt x="653184" y="5480976"/>
                  <a:pt x="653184" y="5134798"/>
                </a:cubicBezTo>
                <a:cubicBezTo>
                  <a:pt x="653184" y="5134798"/>
                  <a:pt x="653184" y="5134798"/>
                  <a:pt x="439670" y="5320110"/>
                </a:cubicBezTo>
                <a:cubicBezTo>
                  <a:pt x="439670" y="5320110"/>
                  <a:pt x="439670" y="5320110"/>
                  <a:pt x="434052" y="5309070"/>
                </a:cubicBezTo>
                <a:cubicBezTo>
                  <a:pt x="434052" y="5309070"/>
                  <a:pt x="434052" y="5309070"/>
                  <a:pt x="645458" y="5125335"/>
                </a:cubicBezTo>
                <a:cubicBezTo>
                  <a:pt x="645458" y="5125335"/>
                  <a:pt x="645458" y="5125335"/>
                  <a:pt x="320271" y="4847761"/>
                </a:cubicBezTo>
                <a:close/>
                <a:moveTo>
                  <a:pt x="985394" y="4487388"/>
                </a:moveTo>
                <a:cubicBezTo>
                  <a:pt x="985394" y="4487388"/>
                  <a:pt x="985394" y="4487388"/>
                  <a:pt x="763453" y="4680586"/>
                </a:cubicBezTo>
                <a:cubicBezTo>
                  <a:pt x="763453" y="4680586"/>
                  <a:pt x="763453" y="4680586"/>
                  <a:pt x="756430" y="4670335"/>
                </a:cubicBezTo>
                <a:cubicBezTo>
                  <a:pt x="756430" y="4670335"/>
                  <a:pt x="756430" y="4670335"/>
                  <a:pt x="762750" y="4680586"/>
                </a:cubicBezTo>
                <a:cubicBezTo>
                  <a:pt x="762750" y="4680586"/>
                  <a:pt x="762750" y="4680586"/>
                  <a:pt x="663017" y="4768116"/>
                </a:cubicBezTo>
                <a:cubicBezTo>
                  <a:pt x="663017" y="4768116"/>
                  <a:pt x="663017" y="4768116"/>
                  <a:pt x="663017" y="5114295"/>
                </a:cubicBezTo>
                <a:cubicBezTo>
                  <a:pt x="663017" y="5114295"/>
                  <a:pt x="663017" y="5114295"/>
                  <a:pt x="906029" y="4902960"/>
                </a:cubicBezTo>
                <a:cubicBezTo>
                  <a:pt x="906029" y="4902960"/>
                  <a:pt x="906029" y="4902960"/>
                  <a:pt x="913053" y="4913212"/>
                </a:cubicBezTo>
                <a:cubicBezTo>
                  <a:pt x="913053" y="4913212"/>
                  <a:pt x="913053" y="4913212"/>
                  <a:pt x="906732" y="4902172"/>
                </a:cubicBezTo>
                <a:cubicBezTo>
                  <a:pt x="906732" y="4902172"/>
                  <a:pt x="906732" y="4902172"/>
                  <a:pt x="985394" y="4833567"/>
                </a:cubicBezTo>
                <a:cubicBezTo>
                  <a:pt x="985394" y="4833567"/>
                  <a:pt x="985394" y="4833567"/>
                  <a:pt x="985394" y="4487388"/>
                </a:cubicBezTo>
                <a:close/>
                <a:moveTo>
                  <a:pt x="656696" y="4196409"/>
                </a:moveTo>
                <a:cubicBezTo>
                  <a:pt x="656696" y="4196409"/>
                  <a:pt x="656696" y="4196409"/>
                  <a:pt x="332211" y="4478714"/>
                </a:cubicBezTo>
                <a:cubicBezTo>
                  <a:pt x="332211" y="4478714"/>
                  <a:pt x="332211" y="4478714"/>
                  <a:pt x="657398" y="4756288"/>
                </a:cubicBezTo>
                <a:cubicBezTo>
                  <a:pt x="657398" y="4756288"/>
                  <a:pt x="657398" y="4756288"/>
                  <a:pt x="756430" y="4670335"/>
                </a:cubicBezTo>
                <a:cubicBezTo>
                  <a:pt x="756430" y="4670335"/>
                  <a:pt x="756430" y="4670335"/>
                  <a:pt x="981883" y="4473983"/>
                </a:cubicBezTo>
                <a:cubicBezTo>
                  <a:pt x="981883" y="4473983"/>
                  <a:pt x="981883" y="4473983"/>
                  <a:pt x="656696" y="4196409"/>
                </a:cubicBezTo>
                <a:close/>
                <a:moveTo>
                  <a:pt x="993120" y="3544268"/>
                </a:moveTo>
                <a:cubicBezTo>
                  <a:pt x="993120" y="3544268"/>
                  <a:pt x="993120" y="3544268"/>
                  <a:pt x="668636" y="3826573"/>
                </a:cubicBezTo>
                <a:cubicBezTo>
                  <a:pt x="668636" y="3826573"/>
                  <a:pt x="668636" y="3826573"/>
                  <a:pt x="993823" y="4104935"/>
                </a:cubicBezTo>
                <a:cubicBezTo>
                  <a:pt x="993823" y="4104935"/>
                  <a:pt x="993823" y="4104935"/>
                  <a:pt x="1318308" y="3821842"/>
                </a:cubicBezTo>
                <a:cubicBezTo>
                  <a:pt x="1318308" y="3821842"/>
                  <a:pt x="1318308" y="3821842"/>
                  <a:pt x="1002251" y="3552154"/>
                </a:cubicBezTo>
                <a:cubicBezTo>
                  <a:pt x="1002251" y="3552154"/>
                  <a:pt x="1002251" y="3552154"/>
                  <a:pt x="993120" y="3544268"/>
                </a:cubicBezTo>
                <a:close/>
                <a:moveTo>
                  <a:pt x="1318308" y="2538851"/>
                </a:moveTo>
                <a:cubicBezTo>
                  <a:pt x="1318308" y="2538851"/>
                  <a:pt x="1318308" y="2538851"/>
                  <a:pt x="1110412" y="2719432"/>
                </a:cubicBezTo>
                <a:cubicBezTo>
                  <a:pt x="1110412" y="2719432"/>
                  <a:pt x="1110412" y="2719432"/>
                  <a:pt x="1104092" y="2708392"/>
                </a:cubicBezTo>
                <a:cubicBezTo>
                  <a:pt x="1104092" y="2708392"/>
                  <a:pt x="1104092" y="2708392"/>
                  <a:pt x="1109710" y="2720221"/>
                </a:cubicBezTo>
                <a:cubicBezTo>
                  <a:pt x="1109710" y="2720221"/>
                  <a:pt x="1109710" y="2720221"/>
                  <a:pt x="995930" y="2819579"/>
                </a:cubicBezTo>
                <a:cubicBezTo>
                  <a:pt x="995930" y="2819579"/>
                  <a:pt x="995930" y="2819579"/>
                  <a:pt x="995930" y="3165758"/>
                </a:cubicBezTo>
                <a:cubicBezTo>
                  <a:pt x="995930" y="3165758"/>
                  <a:pt x="995930" y="3165758"/>
                  <a:pt x="1234025" y="2958366"/>
                </a:cubicBezTo>
                <a:cubicBezTo>
                  <a:pt x="1234025" y="2958366"/>
                  <a:pt x="1234025" y="2958366"/>
                  <a:pt x="1240347" y="2969406"/>
                </a:cubicBezTo>
                <a:cubicBezTo>
                  <a:pt x="1240347" y="2969406"/>
                  <a:pt x="1240347" y="2969406"/>
                  <a:pt x="1234728" y="2957578"/>
                </a:cubicBezTo>
                <a:cubicBezTo>
                  <a:pt x="1234728" y="2957578"/>
                  <a:pt x="1234728" y="2957578"/>
                  <a:pt x="1318308" y="2885030"/>
                </a:cubicBezTo>
                <a:cubicBezTo>
                  <a:pt x="1318308" y="2885030"/>
                  <a:pt x="1318308" y="2885030"/>
                  <a:pt x="1318308" y="2538851"/>
                </a:cubicBezTo>
                <a:close/>
                <a:moveTo>
                  <a:pt x="652482" y="1598885"/>
                </a:moveTo>
                <a:cubicBezTo>
                  <a:pt x="652482" y="1598885"/>
                  <a:pt x="652482" y="1598885"/>
                  <a:pt x="332211" y="1878036"/>
                </a:cubicBezTo>
                <a:cubicBezTo>
                  <a:pt x="332211" y="1878036"/>
                  <a:pt x="332211" y="1878036"/>
                  <a:pt x="657398" y="2155610"/>
                </a:cubicBezTo>
                <a:cubicBezTo>
                  <a:pt x="657398" y="2155610"/>
                  <a:pt x="657398" y="2155610"/>
                  <a:pt x="766262" y="2060983"/>
                </a:cubicBezTo>
                <a:cubicBezTo>
                  <a:pt x="766262" y="2060983"/>
                  <a:pt x="766262" y="2060983"/>
                  <a:pt x="771881" y="2072022"/>
                </a:cubicBezTo>
                <a:cubicBezTo>
                  <a:pt x="771881" y="2072022"/>
                  <a:pt x="771881" y="2072022"/>
                  <a:pt x="663017" y="2166650"/>
                </a:cubicBezTo>
                <a:cubicBezTo>
                  <a:pt x="663017" y="2166650"/>
                  <a:pt x="663017" y="2166650"/>
                  <a:pt x="663017" y="2513617"/>
                </a:cubicBezTo>
                <a:cubicBezTo>
                  <a:pt x="663017" y="2513617"/>
                  <a:pt x="663017" y="2513617"/>
                  <a:pt x="896196" y="2310168"/>
                </a:cubicBezTo>
                <a:cubicBezTo>
                  <a:pt x="896196" y="2310168"/>
                  <a:pt x="896196" y="2310168"/>
                  <a:pt x="902517" y="2322785"/>
                </a:cubicBezTo>
                <a:cubicBezTo>
                  <a:pt x="902517" y="2322785"/>
                  <a:pt x="902517" y="2322785"/>
                  <a:pt x="665124" y="2530177"/>
                </a:cubicBezTo>
                <a:cubicBezTo>
                  <a:pt x="665124" y="2530177"/>
                  <a:pt x="665124" y="2530177"/>
                  <a:pt x="990311" y="2807751"/>
                </a:cubicBezTo>
                <a:cubicBezTo>
                  <a:pt x="990311" y="2807751"/>
                  <a:pt x="990311" y="2807751"/>
                  <a:pt x="1104092" y="2708392"/>
                </a:cubicBezTo>
                <a:cubicBezTo>
                  <a:pt x="1104092" y="2708392"/>
                  <a:pt x="1104092" y="2708392"/>
                  <a:pt x="1314093" y="2525446"/>
                </a:cubicBezTo>
                <a:cubicBezTo>
                  <a:pt x="1314093" y="2525446"/>
                  <a:pt x="1314093" y="2525446"/>
                  <a:pt x="988907" y="2247872"/>
                </a:cubicBezTo>
                <a:cubicBezTo>
                  <a:pt x="988907" y="2247872"/>
                  <a:pt x="988907" y="2247872"/>
                  <a:pt x="903220" y="2322785"/>
                </a:cubicBezTo>
                <a:cubicBezTo>
                  <a:pt x="903220" y="2322785"/>
                  <a:pt x="903220" y="2322785"/>
                  <a:pt x="896899" y="2310168"/>
                </a:cubicBezTo>
                <a:cubicBezTo>
                  <a:pt x="896899" y="2310168"/>
                  <a:pt x="896899" y="2310168"/>
                  <a:pt x="985394" y="2232889"/>
                </a:cubicBezTo>
                <a:cubicBezTo>
                  <a:pt x="985394" y="2232889"/>
                  <a:pt x="985394" y="2232889"/>
                  <a:pt x="985394" y="1885922"/>
                </a:cubicBezTo>
                <a:cubicBezTo>
                  <a:pt x="985394" y="1885922"/>
                  <a:pt x="985394" y="1885922"/>
                  <a:pt x="772583" y="2072022"/>
                </a:cubicBezTo>
                <a:cubicBezTo>
                  <a:pt x="772583" y="2072022"/>
                  <a:pt x="772583" y="2072022"/>
                  <a:pt x="766262" y="2060194"/>
                </a:cubicBezTo>
                <a:cubicBezTo>
                  <a:pt x="766262" y="2060194"/>
                  <a:pt x="766262" y="2060194"/>
                  <a:pt x="977669" y="1876459"/>
                </a:cubicBezTo>
                <a:cubicBezTo>
                  <a:pt x="977669" y="1876459"/>
                  <a:pt x="977669" y="1876459"/>
                  <a:pt x="652482" y="1598885"/>
                </a:cubicBezTo>
                <a:close/>
                <a:moveTo>
                  <a:pt x="1318308" y="1238512"/>
                </a:moveTo>
                <a:cubicBezTo>
                  <a:pt x="1318308" y="1238512"/>
                  <a:pt x="1318308" y="1238512"/>
                  <a:pt x="1095663" y="1432499"/>
                </a:cubicBezTo>
                <a:cubicBezTo>
                  <a:pt x="1095663" y="1432499"/>
                  <a:pt x="1095663" y="1432499"/>
                  <a:pt x="995930" y="1519240"/>
                </a:cubicBezTo>
                <a:cubicBezTo>
                  <a:pt x="995930" y="1519240"/>
                  <a:pt x="995930" y="1519240"/>
                  <a:pt x="995930" y="1865419"/>
                </a:cubicBezTo>
                <a:cubicBezTo>
                  <a:pt x="995930" y="1865419"/>
                  <a:pt x="995930" y="1865419"/>
                  <a:pt x="1238240" y="1654085"/>
                </a:cubicBezTo>
                <a:cubicBezTo>
                  <a:pt x="1238240" y="1654085"/>
                  <a:pt x="1238240" y="1654085"/>
                  <a:pt x="1245264" y="1665124"/>
                </a:cubicBezTo>
                <a:cubicBezTo>
                  <a:pt x="1245264" y="1665124"/>
                  <a:pt x="1245264" y="1665124"/>
                  <a:pt x="1000847" y="1878036"/>
                </a:cubicBezTo>
                <a:cubicBezTo>
                  <a:pt x="1000847" y="1878036"/>
                  <a:pt x="1000847" y="1878036"/>
                  <a:pt x="1326033" y="2155610"/>
                </a:cubicBezTo>
                <a:cubicBezTo>
                  <a:pt x="1326033" y="2155610"/>
                  <a:pt x="1326033" y="2155610"/>
                  <a:pt x="1477038" y="2023920"/>
                </a:cubicBezTo>
                <a:cubicBezTo>
                  <a:pt x="1477038" y="2023920"/>
                  <a:pt x="1477038" y="2023920"/>
                  <a:pt x="1646304" y="1876459"/>
                </a:cubicBezTo>
                <a:cubicBezTo>
                  <a:pt x="1646304" y="1876459"/>
                  <a:pt x="1646304" y="1876459"/>
                  <a:pt x="1321116" y="1598885"/>
                </a:cubicBezTo>
                <a:cubicBezTo>
                  <a:pt x="1321116" y="1598885"/>
                  <a:pt x="1321116" y="1598885"/>
                  <a:pt x="1245965" y="1664336"/>
                </a:cubicBezTo>
                <a:cubicBezTo>
                  <a:pt x="1245965" y="1664336"/>
                  <a:pt x="1245965" y="1664336"/>
                  <a:pt x="1238942" y="1654085"/>
                </a:cubicBezTo>
                <a:cubicBezTo>
                  <a:pt x="1238942" y="1654085"/>
                  <a:pt x="1238942" y="1654085"/>
                  <a:pt x="1318308" y="1585480"/>
                </a:cubicBezTo>
                <a:cubicBezTo>
                  <a:pt x="1318308" y="1585480"/>
                  <a:pt x="1318308" y="1585480"/>
                  <a:pt x="1318308" y="1238512"/>
                </a:cubicBezTo>
                <a:close/>
                <a:moveTo>
                  <a:pt x="988907" y="947533"/>
                </a:moveTo>
                <a:cubicBezTo>
                  <a:pt x="988907" y="947533"/>
                  <a:pt x="988907" y="947533"/>
                  <a:pt x="665124" y="1230627"/>
                </a:cubicBezTo>
                <a:cubicBezTo>
                  <a:pt x="665124" y="1230627"/>
                  <a:pt x="665124" y="1230627"/>
                  <a:pt x="990311" y="1508201"/>
                </a:cubicBezTo>
                <a:cubicBezTo>
                  <a:pt x="990311" y="1508201"/>
                  <a:pt x="990311" y="1508201"/>
                  <a:pt x="1088639" y="1422247"/>
                </a:cubicBezTo>
                <a:cubicBezTo>
                  <a:pt x="1088639" y="1422247"/>
                  <a:pt x="1088639" y="1422247"/>
                  <a:pt x="1095663" y="1432499"/>
                </a:cubicBezTo>
                <a:cubicBezTo>
                  <a:pt x="1095663" y="1432499"/>
                  <a:pt x="1095663" y="1432499"/>
                  <a:pt x="1089342" y="1421459"/>
                </a:cubicBezTo>
                <a:cubicBezTo>
                  <a:pt x="1089342" y="1421459"/>
                  <a:pt x="1089342" y="1421459"/>
                  <a:pt x="1314093" y="1225107"/>
                </a:cubicBezTo>
                <a:cubicBezTo>
                  <a:pt x="1314093" y="1225107"/>
                  <a:pt x="1314093" y="1225107"/>
                  <a:pt x="988907" y="947533"/>
                </a:cubicBezTo>
                <a:close/>
                <a:moveTo>
                  <a:pt x="1325331" y="296181"/>
                </a:moveTo>
                <a:cubicBezTo>
                  <a:pt x="1325331" y="296181"/>
                  <a:pt x="1325331" y="296181"/>
                  <a:pt x="1000847" y="578486"/>
                </a:cubicBezTo>
                <a:cubicBezTo>
                  <a:pt x="1000847" y="578486"/>
                  <a:pt x="1000847" y="578486"/>
                  <a:pt x="1326033" y="856060"/>
                </a:cubicBezTo>
                <a:cubicBezTo>
                  <a:pt x="1326033" y="856060"/>
                  <a:pt x="1326033" y="856060"/>
                  <a:pt x="1650518" y="573754"/>
                </a:cubicBezTo>
                <a:cubicBezTo>
                  <a:pt x="1650518" y="573754"/>
                  <a:pt x="1650518" y="573754"/>
                  <a:pt x="1334462" y="304066"/>
                </a:cubicBezTo>
                <a:cubicBezTo>
                  <a:pt x="1334462" y="304066"/>
                  <a:pt x="1334462" y="304066"/>
                  <a:pt x="1325331" y="296181"/>
                </a:cubicBezTo>
                <a:close/>
                <a:moveTo>
                  <a:pt x="1226725" y="0"/>
                </a:moveTo>
                <a:lnTo>
                  <a:pt x="748180" y="0"/>
                </a:lnTo>
                <a:lnTo>
                  <a:pt x="763540" y="13087"/>
                </a:lnTo>
                <a:cubicBezTo>
                  <a:pt x="795936" y="40686"/>
                  <a:pt x="860728" y="95886"/>
                  <a:pt x="990311" y="206284"/>
                </a:cubicBezTo>
                <a:cubicBezTo>
                  <a:pt x="990311" y="206284"/>
                  <a:pt x="990311" y="206284"/>
                  <a:pt x="1159227" y="58896"/>
                </a:cubicBezTo>
                <a:close/>
                <a:moveTo>
                  <a:pt x="1318308" y="0"/>
                </a:moveTo>
                <a:lnTo>
                  <a:pt x="1245701" y="0"/>
                </a:lnTo>
                <a:lnTo>
                  <a:pt x="1228232" y="15255"/>
                </a:lnTo>
                <a:cubicBezTo>
                  <a:pt x="1195046" y="44235"/>
                  <a:pt x="1128673" y="102194"/>
                  <a:pt x="995930" y="218113"/>
                </a:cubicBezTo>
                <a:cubicBezTo>
                  <a:pt x="995930" y="218113"/>
                  <a:pt x="995930" y="218113"/>
                  <a:pt x="995930" y="564292"/>
                </a:cubicBezTo>
                <a:cubicBezTo>
                  <a:pt x="995930" y="564292"/>
                  <a:pt x="995930" y="564292"/>
                  <a:pt x="1318308" y="283564"/>
                </a:cubicBezTo>
                <a:cubicBezTo>
                  <a:pt x="1318308" y="283564"/>
                  <a:pt x="1318308" y="283564"/>
                  <a:pt x="1318308" y="84404"/>
                </a:cubicBezTo>
                <a:close/>
                <a:moveTo>
                  <a:pt x="5305156" y="0"/>
                </a:moveTo>
                <a:lnTo>
                  <a:pt x="1329545" y="0"/>
                </a:lnTo>
                <a:lnTo>
                  <a:pt x="1329545" y="1953"/>
                </a:lnTo>
                <a:cubicBezTo>
                  <a:pt x="1329545" y="28082"/>
                  <a:pt x="1329545" y="97759"/>
                  <a:pt x="1329545" y="283564"/>
                </a:cubicBezTo>
                <a:cubicBezTo>
                  <a:pt x="1329545" y="283564"/>
                  <a:pt x="1329545" y="283564"/>
                  <a:pt x="1343592" y="295392"/>
                </a:cubicBezTo>
                <a:cubicBezTo>
                  <a:pt x="1343592" y="295392"/>
                  <a:pt x="1343592" y="295392"/>
                  <a:pt x="1334462" y="304066"/>
                </a:cubicBezTo>
                <a:cubicBezTo>
                  <a:pt x="1334462" y="304066"/>
                  <a:pt x="1334462" y="304066"/>
                  <a:pt x="1344294" y="295392"/>
                </a:cubicBezTo>
                <a:cubicBezTo>
                  <a:pt x="1344294" y="295392"/>
                  <a:pt x="1344294" y="295392"/>
                  <a:pt x="1665970" y="570600"/>
                </a:cubicBezTo>
                <a:cubicBezTo>
                  <a:pt x="1665970" y="570600"/>
                  <a:pt x="1665970" y="570600"/>
                  <a:pt x="1665970" y="589526"/>
                </a:cubicBezTo>
                <a:cubicBezTo>
                  <a:pt x="1665970" y="589526"/>
                  <a:pt x="1665970" y="589526"/>
                  <a:pt x="1654030" y="599777"/>
                </a:cubicBezTo>
                <a:cubicBezTo>
                  <a:pt x="1654030" y="599777"/>
                  <a:pt x="1654030" y="599777"/>
                  <a:pt x="1654030" y="587160"/>
                </a:cubicBezTo>
                <a:cubicBezTo>
                  <a:pt x="1654030" y="587160"/>
                  <a:pt x="1654030" y="587160"/>
                  <a:pt x="1332355" y="867888"/>
                </a:cubicBezTo>
                <a:cubicBezTo>
                  <a:pt x="1332355" y="867888"/>
                  <a:pt x="1332355" y="867888"/>
                  <a:pt x="1332355" y="1214067"/>
                </a:cubicBezTo>
                <a:cubicBezTo>
                  <a:pt x="1332355" y="1214067"/>
                  <a:pt x="1332355" y="1214067"/>
                  <a:pt x="1654030" y="933339"/>
                </a:cubicBezTo>
                <a:cubicBezTo>
                  <a:pt x="1654030" y="933339"/>
                  <a:pt x="1654030" y="933339"/>
                  <a:pt x="1654030" y="600566"/>
                </a:cubicBezTo>
                <a:cubicBezTo>
                  <a:pt x="1654030" y="600566"/>
                  <a:pt x="1654030" y="600566"/>
                  <a:pt x="1665970" y="590314"/>
                </a:cubicBezTo>
                <a:cubicBezTo>
                  <a:pt x="1665970" y="590314"/>
                  <a:pt x="1665970" y="590314"/>
                  <a:pt x="1665970" y="938859"/>
                </a:cubicBezTo>
                <a:cubicBezTo>
                  <a:pt x="1665970" y="938859"/>
                  <a:pt x="1665970" y="938859"/>
                  <a:pt x="1998180" y="1221952"/>
                </a:cubicBezTo>
                <a:cubicBezTo>
                  <a:pt x="1998180" y="1221952"/>
                  <a:pt x="1998180" y="1221952"/>
                  <a:pt x="1998180" y="1591788"/>
                </a:cubicBezTo>
                <a:cubicBezTo>
                  <a:pt x="1998180" y="1591788"/>
                  <a:pt x="1998180" y="1591788"/>
                  <a:pt x="1680718" y="1867785"/>
                </a:cubicBezTo>
                <a:cubicBezTo>
                  <a:pt x="1680718" y="1867785"/>
                  <a:pt x="1680718" y="1867785"/>
                  <a:pt x="1680718" y="1851225"/>
                </a:cubicBezTo>
                <a:lnTo>
                  <a:pt x="1986942" y="1585480"/>
                </a:lnTo>
                <a:cubicBezTo>
                  <a:pt x="1986942" y="1585480"/>
                  <a:pt x="1986942" y="1585480"/>
                  <a:pt x="1986942" y="1238512"/>
                </a:cubicBezTo>
                <a:cubicBezTo>
                  <a:pt x="1986942" y="1238512"/>
                  <a:pt x="1986942" y="1238512"/>
                  <a:pt x="1680718" y="1505046"/>
                </a:cubicBezTo>
                <a:cubicBezTo>
                  <a:pt x="1680718" y="1505046"/>
                  <a:pt x="1680718" y="1505046"/>
                  <a:pt x="1680718" y="1488487"/>
                </a:cubicBezTo>
                <a:cubicBezTo>
                  <a:pt x="1680718" y="1488487"/>
                  <a:pt x="1680718" y="1488487"/>
                  <a:pt x="1982728" y="1225107"/>
                </a:cubicBezTo>
                <a:cubicBezTo>
                  <a:pt x="1982728" y="1225107"/>
                  <a:pt x="1982728" y="1225107"/>
                  <a:pt x="1657541" y="947533"/>
                </a:cubicBezTo>
                <a:cubicBezTo>
                  <a:pt x="1657541" y="947533"/>
                  <a:pt x="1657541" y="947533"/>
                  <a:pt x="1333056" y="1230627"/>
                </a:cubicBezTo>
                <a:cubicBezTo>
                  <a:pt x="1333056" y="1230627"/>
                  <a:pt x="1333056" y="1230627"/>
                  <a:pt x="1658244" y="1508201"/>
                </a:cubicBezTo>
                <a:cubicBezTo>
                  <a:pt x="1658244" y="1508201"/>
                  <a:pt x="1658244" y="1508201"/>
                  <a:pt x="1680017" y="1489275"/>
                </a:cubicBezTo>
                <a:cubicBezTo>
                  <a:pt x="1680017" y="1489275"/>
                  <a:pt x="1680017" y="1489275"/>
                  <a:pt x="1680017" y="1505835"/>
                </a:cubicBezTo>
                <a:cubicBezTo>
                  <a:pt x="1680017" y="1505835"/>
                  <a:pt x="1680017" y="1505835"/>
                  <a:pt x="1664565" y="1519240"/>
                </a:cubicBezTo>
                <a:cubicBezTo>
                  <a:pt x="1664565" y="1519240"/>
                  <a:pt x="1664565" y="1519240"/>
                  <a:pt x="1664565" y="1865419"/>
                </a:cubicBezTo>
                <a:cubicBezTo>
                  <a:pt x="1664565" y="1865419"/>
                  <a:pt x="1664565" y="1865419"/>
                  <a:pt x="1680017" y="1852014"/>
                </a:cubicBezTo>
                <a:cubicBezTo>
                  <a:pt x="1680017" y="1852014"/>
                  <a:pt x="1680017" y="1852014"/>
                  <a:pt x="1680017" y="1868573"/>
                </a:cubicBezTo>
                <a:cubicBezTo>
                  <a:pt x="1680017" y="1868573"/>
                  <a:pt x="1680017" y="1868573"/>
                  <a:pt x="1665970" y="1881190"/>
                </a:cubicBezTo>
                <a:cubicBezTo>
                  <a:pt x="1665970" y="1881190"/>
                  <a:pt x="1665970" y="1881190"/>
                  <a:pt x="1665970" y="2058617"/>
                </a:cubicBezTo>
                <a:cubicBezTo>
                  <a:pt x="1665970" y="2058617"/>
                  <a:pt x="1665970" y="2058617"/>
                  <a:pt x="1654030" y="2060194"/>
                </a:cubicBezTo>
                <a:cubicBezTo>
                  <a:pt x="1654030" y="2060194"/>
                  <a:pt x="1654030" y="2060194"/>
                  <a:pt x="1654030" y="1885922"/>
                </a:cubicBezTo>
                <a:cubicBezTo>
                  <a:pt x="1654030" y="1885922"/>
                  <a:pt x="1654030" y="1885922"/>
                  <a:pt x="1484061" y="2034172"/>
                </a:cubicBezTo>
                <a:cubicBezTo>
                  <a:pt x="1484061" y="2034172"/>
                  <a:pt x="1484061" y="2034172"/>
                  <a:pt x="1477038" y="2023920"/>
                </a:cubicBezTo>
                <a:cubicBezTo>
                  <a:pt x="1477038" y="2023920"/>
                  <a:pt x="1477038" y="2023920"/>
                  <a:pt x="1484061" y="2034960"/>
                </a:cubicBezTo>
                <a:cubicBezTo>
                  <a:pt x="1484061" y="2034960"/>
                  <a:pt x="1484061" y="2034960"/>
                  <a:pt x="1332355" y="2166650"/>
                </a:cubicBezTo>
                <a:cubicBezTo>
                  <a:pt x="1332355" y="2166650"/>
                  <a:pt x="1332355" y="2166650"/>
                  <a:pt x="1332355" y="2513617"/>
                </a:cubicBezTo>
                <a:cubicBezTo>
                  <a:pt x="1332355" y="2513617"/>
                  <a:pt x="1332355" y="2513617"/>
                  <a:pt x="1654030" y="2232889"/>
                </a:cubicBezTo>
                <a:cubicBezTo>
                  <a:pt x="1654030" y="2232889"/>
                  <a:pt x="1654030" y="2232889"/>
                  <a:pt x="1654030" y="2060983"/>
                </a:cubicBezTo>
                <a:cubicBezTo>
                  <a:pt x="1654030" y="2060983"/>
                  <a:pt x="1654030" y="2060983"/>
                  <a:pt x="1665970" y="2059405"/>
                </a:cubicBezTo>
                <a:cubicBezTo>
                  <a:pt x="1665970" y="2059405"/>
                  <a:pt x="1665970" y="2059405"/>
                  <a:pt x="1665970" y="2238409"/>
                </a:cubicBezTo>
                <a:cubicBezTo>
                  <a:pt x="1665970" y="2238409"/>
                  <a:pt x="1665970" y="2238409"/>
                  <a:pt x="1881590" y="2422144"/>
                </a:cubicBezTo>
                <a:cubicBezTo>
                  <a:pt x="1881590" y="2422144"/>
                  <a:pt x="1881590" y="2422144"/>
                  <a:pt x="1869650" y="2428452"/>
                </a:cubicBezTo>
                <a:cubicBezTo>
                  <a:pt x="1869650" y="2428452"/>
                  <a:pt x="1869650" y="2428452"/>
                  <a:pt x="1657541" y="2247872"/>
                </a:cubicBezTo>
                <a:cubicBezTo>
                  <a:pt x="1657541" y="2247872"/>
                  <a:pt x="1657541" y="2247872"/>
                  <a:pt x="1333056" y="2530177"/>
                </a:cubicBezTo>
                <a:cubicBezTo>
                  <a:pt x="1333056" y="2530177"/>
                  <a:pt x="1333056" y="2530177"/>
                  <a:pt x="1658244" y="2807751"/>
                </a:cubicBezTo>
                <a:cubicBezTo>
                  <a:pt x="1658244" y="2807751"/>
                  <a:pt x="1658244" y="2807751"/>
                  <a:pt x="1982728" y="2525446"/>
                </a:cubicBezTo>
                <a:cubicBezTo>
                  <a:pt x="1982728" y="2525446"/>
                  <a:pt x="1982728" y="2525446"/>
                  <a:pt x="1870353" y="2429241"/>
                </a:cubicBezTo>
                <a:cubicBezTo>
                  <a:pt x="1870353" y="2429241"/>
                  <a:pt x="1870353" y="2429241"/>
                  <a:pt x="1882293" y="2422933"/>
                </a:cubicBezTo>
                <a:cubicBezTo>
                  <a:pt x="1882293" y="2422933"/>
                  <a:pt x="1882293" y="2422933"/>
                  <a:pt x="1998180" y="2522291"/>
                </a:cubicBezTo>
                <a:cubicBezTo>
                  <a:pt x="1998180" y="2522291"/>
                  <a:pt x="1998180" y="2522291"/>
                  <a:pt x="1998180" y="2773054"/>
                </a:cubicBezTo>
                <a:cubicBezTo>
                  <a:pt x="1998180" y="2773054"/>
                  <a:pt x="1998180" y="2773054"/>
                  <a:pt x="1986942" y="2778574"/>
                </a:cubicBezTo>
                <a:cubicBezTo>
                  <a:pt x="1986942" y="2778574"/>
                  <a:pt x="1986942" y="2778574"/>
                  <a:pt x="1986942" y="2538851"/>
                </a:cubicBezTo>
                <a:cubicBezTo>
                  <a:pt x="1986942" y="2538851"/>
                  <a:pt x="1986942" y="2538851"/>
                  <a:pt x="1664565" y="2819579"/>
                </a:cubicBezTo>
                <a:cubicBezTo>
                  <a:pt x="1664565" y="2819579"/>
                  <a:pt x="1664565" y="2819579"/>
                  <a:pt x="1664565" y="3165758"/>
                </a:cubicBezTo>
                <a:cubicBezTo>
                  <a:pt x="1664565" y="3165758"/>
                  <a:pt x="1664565" y="3165758"/>
                  <a:pt x="1986942" y="2885030"/>
                </a:cubicBezTo>
                <a:cubicBezTo>
                  <a:pt x="1986942" y="2885030"/>
                  <a:pt x="1986942" y="2885030"/>
                  <a:pt x="1986942" y="2779363"/>
                </a:cubicBezTo>
                <a:cubicBezTo>
                  <a:pt x="1986942" y="2779363"/>
                  <a:pt x="1986942" y="2779363"/>
                  <a:pt x="1998180" y="2773843"/>
                </a:cubicBezTo>
                <a:cubicBezTo>
                  <a:pt x="1998180" y="2773843"/>
                  <a:pt x="1998180" y="2773843"/>
                  <a:pt x="1998180" y="2891339"/>
                </a:cubicBezTo>
                <a:cubicBezTo>
                  <a:pt x="1998180" y="2891339"/>
                  <a:pt x="1998180" y="2891339"/>
                  <a:pt x="1658946" y="3187049"/>
                </a:cubicBezTo>
                <a:cubicBezTo>
                  <a:pt x="1658946" y="3187049"/>
                  <a:pt x="1658946" y="3187049"/>
                  <a:pt x="1321116" y="2899224"/>
                </a:cubicBezTo>
                <a:cubicBezTo>
                  <a:pt x="1321116" y="2899224"/>
                  <a:pt x="1321116" y="2899224"/>
                  <a:pt x="1240347" y="2969406"/>
                </a:cubicBezTo>
                <a:cubicBezTo>
                  <a:pt x="1240347" y="2969406"/>
                  <a:pt x="1240347" y="2969406"/>
                  <a:pt x="997334" y="3180741"/>
                </a:cubicBezTo>
                <a:cubicBezTo>
                  <a:pt x="997334" y="3180741"/>
                  <a:pt x="997334" y="3180741"/>
                  <a:pt x="997334" y="3519034"/>
                </a:cubicBezTo>
                <a:cubicBezTo>
                  <a:pt x="997334" y="3519034"/>
                  <a:pt x="997334" y="3519034"/>
                  <a:pt x="985394" y="3519034"/>
                </a:cubicBezTo>
                <a:cubicBezTo>
                  <a:pt x="985394" y="3519034"/>
                  <a:pt x="985394" y="3519034"/>
                  <a:pt x="985394" y="3500109"/>
                </a:cubicBezTo>
                <a:cubicBezTo>
                  <a:pt x="985394" y="3500109"/>
                  <a:pt x="985394" y="3500109"/>
                  <a:pt x="985394" y="3186261"/>
                </a:cubicBezTo>
                <a:cubicBezTo>
                  <a:pt x="985394" y="3186261"/>
                  <a:pt x="985394" y="3186261"/>
                  <a:pt x="663017" y="3466989"/>
                </a:cubicBezTo>
                <a:cubicBezTo>
                  <a:pt x="663017" y="3466989"/>
                  <a:pt x="663017" y="3466989"/>
                  <a:pt x="663017" y="3495377"/>
                </a:cubicBezTo>
                <a:cubicBezTo>
                  <a:pt x="663017" y="3495377"/>
                  <a:pt x="663017" y="3495377"/>
                  <a:pt x="663017" y="3812379"/>
                </a:cubicBezTo>
                <a:cubicBezTo>
                  <a:pt x="663017" y="3812379"/>
                  <a:pt x="663017" y="3812379"/>
                  <a:pt x="985394" y="3532439"/>
                </a:cubicBezTo>
                <a:cubicBezTo>
                  <a:pt x="985394" y="3532439"/>
                  <a:pt x="985394" y="3532439"/>
                  <a:pt x="985394" y="3519822"/>
                </a:cubicBezTo>
                <a:cubicBezTo>
                  <a:pt x="985394" y="3519822"/>
                  <a:pt x="985394" y="3519822"/>
                  <a:pt x="997334" y="3519822"/>
                </a:cubicBezTo>
                <a:cubicBezTo>
                  <a:pt x="997334" y="3519822"/>
                  <a:pt x="997334" y="3519822"/>
                  <a:pt x="997334" y="3531651"/>
                </a:cubicBezTo>
                <a:cubicBezTo>
                  <a:pt x="997334" y="3531651"/>
                  <a:pt x="997334" y="3531651"/>
                  <a:pt x="1011381" y="3543479"/>
                </a:cubicBezTo>
                <a:cubicBezTo>
                  <a:pt x="1011381" y="3543479"/>
                  <a:pt x="1011381" y="3543479"/>
                  <a:pt x="1002251" y="3552154"/>
                </a:cubicBezTo>
                <a:cubicBezTo>
                  <a:pt x="1002251" y="3552154"/>
                  <a:pt x="1002251" y="3552154"/>
                  <a:pt x="1012084" y="3544268"/>
                </a:cubicBezTo>
                <a:cubicBezTo>
                  <a:pt x="1012084" y="3544268"/>
                  <a:pt x="1012084" y="3544268"/>
                  <a:pt x="1333759" y="3818688"/>
                </a:cubicBezTo>
                <a:cubicBezTo>
                  <a:pt x="1333759" y="3818688"/>
                  <a:pt x="1333759" y="3818688"/>
                  <a:pt x="1333759" y="3838402"/>
                </a:cubicBezTo>
                <a:cubicBezTo>
                  <a:pt x="1333759" y="3838402"/>
                  <a:pt x="1333759" y="3838402"/>
                  <a:pt x="1321819" y="3848653"/>
                </a:cubicBezTo>
                <a:cubicBezTo>
                  <a:pt x="1321819" y="3848653"/>
                  <a:pt x="1321819" y="3848653"/>
                  <a:pt x="1321819" y="3835248"/>
                </a:cubicBezTo>
                <a:cubicBezTo>
                  <a:pt x="1321819" y="3835248"/>
                  <a:pt x="1321819" y="3835248"/>
                  <a:pt x="999441" y="4115975"/>
                </a:cubicBezTo>
                <a:cubicBezTo>
                  <a:pt x="999441" y="4115975"/>
                  <a:pt x="999441" y="4115975"/>
                  <a:pt x="999441" y="4462154"/>
                </a:cubicBezTo>
                <a:cubicBezTo>
                  <a:pt x="999441" y="4462154"/>
                  <a:pt x="999441" y="4462154"/>
                  <a:pt x="1321819" y="4182215"/>
                </a:cubicBezTo>
                <a:cubicBezTo>
                  <a:pt x="1321819" y="4182215"/>
                  <a:pt x="1321819" y="4182215"/>
                  <a:pt x="1321819" y="3849441"/>
                </a:cubicBezTo>
                <a:cubicBezTo>
                  <a:pt x="1321819" y="3849441"/>
                  <a:pt x="1321819" y="3849441"/>
                  <a:pt x="1333759" y="3839190"/>
                </a:cubicBezTo>
                <a:cubicBezTo>
                  <a:pt x="1333759" y="3839190"/>
                  <a:pt x="1333759" y="3839190"/>
                  <a:pt x="1333759" y="4186946"/>
                </a:cubicBezTo>
                <a:cubicBezTo>
                  <a:pt x="1333759" y="4186946"/>
                  <a:pt x="1333759" y="4186946"/>
                  <a:pt x="1665970" y="4470828"/>
                </a:cubicBezTo>
                <a:cubicBezTo>
                  <a:pt x="1665970" y="4470828"/>
                  <a:pt x="1665970" y="4470828"/>
                  <a:pt x="1665970" y="4839875"/>
                </a:cubicBezTo>
                <a:cubicBezTo>
                  <a:pt x="1665970" y="4839875"/>
                  <a:pt x="1665970" y="4839875"/>
                  <a:pt x="1348509" y="5116661"/>
                </a:cubicBezTo>
                <a:cubicBezTo>
                  <a:pt x="1348509" y="5116661"/>
                  <a:pt x="1348509" y="5116661"/>
                  <a:pt x="1348509" y="5100101"/>
                </a:cubicBezTo>
                <a:cubicBezTo>
                  <a:pt x="1348509" y="5100101"/>
                  <a:pt x="1348509" y="5100101"/>
                  <a:pt x="1654030" y="4833567"/>
                </a:cubicBezTo>
                <a:cubicBezTo>
                  <a:pt x="1654030" y="4833567"/>
                  <a:pt x="1654030" y="4833567"/>
                  <a:pt x="1654030" y="4487388"/>
                </a:cubicBezTo>
                <a:cubicBezTo>
                  <a:pt x="1654030" y="4487388"/>
                  <a:pt x="1654030" y="4487388"/>
                  <a:pt x="1348509" y="4753134"/>
                </a:cubicBezTo>
                <a:cubicBezTo>
                  <a:pt x="1348509" y="4753134"/>
                  <a:pt x="1348509" y="4753134"/>
                  <a:pt x="1348509" y="4737362"/>
                </a:cubicBezTo>
                <a:cubicBezTo>
                  <a:pt x="1348509" y="4737362"/>
                  <a:pt x="1348509" y="4737362"/>
                  <a:pt x="1650518" y="4473983"/>
                </a:cubicBezTo>
                <a:cubicBezTo>
                  <a:pt x="1650518" y="4473983"/>
                  <a:pt x="1650518" y="4473983"/>
                  <a:pt x="1325331" y="4196409"/>
                </a:cubicBezTo>
                <a:cubicBezTo>
                  <a:pt x="1325331" y="4196409"/>
                  <a:pt x="1325331" y="4196409"/>
                  <a:pt x="1000847" y="4478714"/>
                </a:cubicBezTo>
                <a:cubicBezTo>
                  <a:pt x="1000847" y="4478714"/>
                  <a:pt x="1000847" y="4478714"/>
                  <a:pt x="1326033" y="4756288"/>
                </a:cubicBezTo>
                <a:cubicBezTo>
                  <a:pt x="1326033" y="4756288"/>
                  <a:pt x="1326033" y="4756288"/>
                  <a:pt x="1347806" y="4737362"/>
                </a:cubicBezTo>
                <a:cubicBezTo>
                  <a:pt x="1347806" y="4737362"/>
                  <a:pt x="1347806" y="4737362"/>
                  <a:pt x="1347806" y="4753922"/>
                </a:cubicBezTo>
                <a:cubicBezTo>
                  <a:pt x="1347806" y="4753922"/>
                  <a:pt x="1347806" y="4753922"/>
                  <a:pt x="1331652" y="4768116"/>
                </a:cubicBezTo>
                <a:cubicBezTo>
                  <a:pt x="1331652" y="4768116"/>
                  <a:pt x="1331652" y="4768116"/>
                  <a:pt x="1331652" y="5114295"/>
                </a:cubicBezTo>
                <a:cubicBezTo>
                  <a:pt x="1331652" y="5114295"/>
                  <a:pt x="1331652" y="5114295"/>
                  <a:pt x="1347806" y="5100101"/>
                </a:cubicBezTo>
                <a:cubicBezTo>
                  <a:pt x="1347806" y="5100101"/>
                  <a:pt x="1347806" y="5100101"/>
                  <a:pt x="1347806" y="5116661"/>
                </a:cubicBezTo>
                <a:cubicBezTo>
                  <a:pt x="1347806" y="5116661"/>
                  <a:pt x="1347806" y="5116661"/>
                  <a:pt x="1333759" y="5129278"/>
                </a:cubicBezTo>
                <a:cubicBezTo>
                  <a:pt x="1333759" y="5129278"/>
                  <a:pt x="1333759" y="5129278"/>
                  <a:pt x="1333759" y="5306704"/>
                </a:cubicBezTo>
                <a:cubicBezTo>
                  <a:pt x="1333759" y="5306704"/>
                  <a:pt x="1333759" y="5306704"/>
                  <a:pt x="1321819" y="5309070"/>
                </a:cubicBezTo>
                <a:cubicBezTo>
                  <a:pt x="1321819" y="5309070"/>
                  <a:pt x="1321819" y="5309070"/>
                  <a:pt x="1321819" y="5134798"/>
                </a:cubicBezTo>
                <a:cubicBezTo>
                  <a:pt x="1321819" y="5134798"/>
                  <a:pt x="1321819" y="5134798"/>
                  <a:pt x="1151851" y="5283047"/>
                </a:cubicBezTo>
                <a:cubicBezTo>
                  <a:pt x="1151851" y="5283047"/>
                  <a:pt x="1151851" y="5283047"/>
                  <a:pt x="1144827" y="5272008"/>
                </a:cubicBezTo>
                <a:cubicBezTo>
                  <a:pt x="1144827" y="5272008"/>
                  <a:pt x="1144827" y="5272008"/>
                  <a:pt x="1314093" y="5125335"/>
                </a:cubicBezTo>
                <a:cubicBezTo>
                  <a:pt x="1314093" y="5125335"/>
                  <a:pt x="1314093" y="5125335"/>
                  <a:pt x="988907" y="4847761"/>
                </a:cubicBezTo>
                <a:cubicBezTo>
                  <a:pt x="988907" y="4847761"/>
                  <a:pt x="988907" y="4847761"/>
                  <a:pt x="913053" y="4913212"/>
                </a:cubicBezTo>
                <a:cubicBezTo>
                  <a:pt x="913053" y="4913212"/>
                  <a:pt x="913053" y="4913212"/>
                  <a:pt x="668636" y="5126124"/>
                </a:cubicBezTo>
                <a:cubicBezTo>
                  <a:pt x="668636" y="5126124"/>
                  <a:pt x="668636" y="5126124"/>
                  <a:pt x="993823" y="5403697"/>
                </a:cubicBezTo>
                <a:cubicBezTo>
                  <a:pt x="993823" y="5403697"/>
                  <a:pt x="993823" y="5403697"/>
                  <a:pt x="1144827" y="5272796"/>
                </a:cubicBezTo>
                <a:cubicBezTo>
                  <a:pt x="1144827" y="5272796"/>
                  <a:pt x="1144827" y="5272796"/>
                  <a:pt x="1151149" y="5283047"/>
                </a:cubicBezTo>
                <a:cubicBezTo>
                  <a:pt x="1151149" y="5283047"/>
                  <a:pt x="1151149" y="5283047"/>
                  <a:pt x="999441" y="5415526"/>
                </a:cubicBezTo>
                <a:cubicBezTo>
                  <a:pt x="999441" y="5415526"/>
                  <a:pt x="999441" y="5415526"/>
                  <a:pt x="999441" y="5761705"/>
                </a:cubicBezTo>
                <a:cubicBezTo>
                  <a:pt x="999441" y="5761705"/>
                  <a:pt x="999441" y="5761705"/>
                  <a:pt x="1321819" y="5480976"/>
                </a:cubicBezTo>
                <a:cubicBezTo>
                  <a:pt x="1321819" y="5480976"/>
                  <a:pt x="1321819" y="5480976"/>
                  <a:pt x="1321819" y="5309858"/>
                </a:cubicBezTo>
                <a:cubicBezTo>
                  <a:pt x="1321819" y="5309858"/>
                  <a:pt x="1321819" y="5309858"/>
                  <a:pt x="1333759" y="5307493"/>
                </a:cubicBezTo>
                <a:cubicBezTo>
                  <a:pt x="1333759" y="5307493"/>
                  <a:pt x="1333759" y="5307493"/>
                  <a:pt x="1333759" y="5487285"/>
                </a:cubicBezTo>
                <a:cubicBezTo>
                  <a:pt x="1333759" y="5487285"/>
                  <a:pt x="1333759" y="5487285"/>
                  <a:pt x="1549380" y="5671020"/>
                </a:cubicBezTo>
                <a:cubicBezTo>
                  <a:pt x="1549380" y="5671020"/>
                  <a:pt x="1549380" y="5671020"/>
                  <a:pt x="1665970" y="5770379"/>
                </a:cubicBezTo>
                <a:cubicBezTo>
                  <a:pt x="1665970" y="5770379"/>
                  <a:pt x="1665970" y="5770379"/>
                  <a:pt x="1665970" y="6021141"/>
                </a:cubicBezTo>
                <a:cubicBezTo>
                  <a:pt x="1665970" y="6021141"/>
                  <a:pt x="1665970" y="6021141"/>
                  <a:pt x="1654030" y="6026661"/>
                </a:cubicBezTo>
                <a:cubicBezTo>
                  <a:pt x="1654030" y="6026661"/>
                  <a:pt x="1654030" y="6026661"/>
                  <a:pt x="1654030" y="5786939"/>
                </a:cubicBezTo>
                <a:cubicBezTo>
                  <a:pt x="1654030" y="5786939"/>
                  <a:pt x="1654030" y="5786939"/>
                  <a:pt x="1331652" y="6067667"/>
                </a:cubicBezTo>
                <a:cubicBezTo>
                  <a:pt x="1331652" y="6067667"/>
                  <a:pt x="1331652" y="6067667"/>
                  <a:pt x="1331652" y="6413845"/>
                </a:cubicBezTo>
                <a:cubicBezTo>
                  <a:pt x="1331652" y="6413845"/>
                  <a:pt x="1331652" y="6413845"/>
                  <a:pt x="1654030" y="6133906"/>
                </a:cubicBezTo>
                <a:cubicBezTo>
                  <a:pt x="1654030" y="6133906"/>
                  <a:pt x="1654030" y="6133906"/>
                  <a:pt x="1654030" y="6027450"/>
                </a:cubicBezTo>
                <a:cubicBezTo>
                  <a:pt x="1654030" y="6027450"/>
                  <a:pt x="1654030" y="6027450"/>
                  <a:pt x="1665970" y="6021930"/>
                </a:cubicBezTo>
                <a:cubicBezTo>
                  <a:pt x="1665970" y="6021930"/>
                  <a:pt x="1665970" y="6021930"/>
                  <a:pt x="1665970" y="6140214"/>
                </a:cubicBezTo>
                <a:cubicBezTo>
                  <a:pt x="1665970" y="6140214"/>
                  <a:pt x="1665970" y="6140214"/>
                  <a:pt x="1326033" y="6435925"/>
                </a:cubicBezTo>
                <a:cubicBezTo>
                  <a:pt x="1326033" y="6435925"/>
                  <a:pt x="1326033" y="6435925"/>
                  <a:pt x="988907" y="6147311"/>
                </a:cubicBezTo>
                <a:cubicBezTo>
                  <a:pt x="988907" y="6147311"/>
                  <a:pt x="988907" y="6147311"/>
                  <a:pt x="908136" y="6217493"/>
                </a:cubicBezTo>
                <a:cubicBezTo>
                  <a:pt x="908136" y="6217493"/>
                  <a:pt x="908136" y="6217493"/>
                  <a:pt x="901815" y="6206454"/>
                </a:cubicBezTo>
                <a:cubicBezTo>
                  <a:pt x="901815" y="6206454"/>
                  <a:pt x="901815" y="6206454"/>
                  <a:pt x="907434" y="6218282"/>
                </a:cubicBezTo>
                <a:cubicBezTo>
                  <a:pt x="907434" y="6218282"/>
                  <a:pt x="907434" y="6218282"/>
                  <a:pt x="665124" y="6429617"/>
                </a:cubicBezTo>
                <a:cubicBezTo>
                  <a:pt x="665124" y="6429617"/>
                  <a:pt x="665124" y="6429617"/>
                  <a:pt x="665124" y="6784470"/>
                </a:cubicBezTo>
                <a:cubicBezTo>
                  <a:pt x="665124" y="6784470"/>
                  <a:pt x="665124" y="6784470"/>
                  <a:pt x="722014" y="6833040"/>
                </a:cubicBezTo>
                <a:lnTo>
                  <a:pt x="751249" y="6858000"/>
                </a:lnTo>
                <a:lnTo>
                  <a:pt x="5305156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540000" rIns="540000">
            <a:noAutofit/>
          </a:bodyPr>
          <a:lstStyle>
            <a:lvl1pPr marL="0" indent="0" algn="r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446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10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el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DFDDB7-8C7E-D45A-96B3-1A9EBD1B6760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BA0BEC-B644-623E-6D5F-4028774EC28B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22" name="Logo CEA">
              <a:extLst>
                <a:ext uri="{FF2B5EF4-FFF2-40B4-BE49-F238E27FC236}">
                  <a16:creationId xmlns:a16="http://schemas.microsoft.com/office/drawing/2014/main" id="{41781B71-FA7E-3A77-138A-F8EC208614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2" name="PlaceHolder 10">
            <a:extLst>
              <a:ext uri="{FF2B5EF4-FFF2-40B4-BE49-F238E27FC236}">
                <a16:creationId xmlns:a16="http://schemas.microsoft.com/office/drawing/2014/main" id="{5179C8F0-E20B-7F51-71C2-2384AAAF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971" y="2278524"/>
            <a:ext cx="5450966" cy="871560"/>
          </a:xfrm>
          <a:prstGeom prst="rect">
            <a:avLst/>
          </a:prstGeo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fr-FR" sz="3200" b="0" strike="noStrike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Modifiez le style du titre</a:t>
            </a: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A0EFFC-1027-0627-C9C6-27C1F3ECC090}"/>
              </a:ext>
            </a:extLst>
          </p:cNvPr>
          <p:cNvSpPr txBox="1"/>
          <p:nvPr userDrawn="1"/>
        </p:nvSpPr>
        <p:spPr>
          <a:xfrm>
            <a:off x="762000" y="76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BE852666-874F-A297-BDD1-598A6DD9D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0" y="0"/>
            <a:ext cx="5305156" cy="6858000"/>
          </a:xfrm>
          <a:custGeom>
            <a:avLst/>
            <a:gdLst>
              <a:gd name="connsiteX0" fmla="*/ 657398 w 5305156"/>
              <a:gd name="connsiteY0" fmla="*/ 6793932 h 6858000"/>
              <a:gd name="connsiteX1" fmla="*/ 585057 w 5305156"/>
              <a:gd name="connsiteY1" fmla="*/ 6857017 h 6858000"/>
              <a:gd name="connsiteX2" fmla="*/ 583930 w 5305156"/>
              <a:gd name="connsiteY2" fmla="*/ 6858000 h 6858000"/>
              <a:gd name="connsiteX3" fmla="*/ 732294 w 5305156"/>
              <a:gd name="connsiteY3" fmla="*/ 6858000 h 6858000"/>
              <a:gd name="connsiteX4" fmla="*/ 725614 w 5305156"/>
              <a:gd name="connsiteY4" fmla="*/ 6852286 h 6858000"/>
              <a:gd name="connsiteX5" fmla="*/ 657398 w 5305156"/>
              <a:gd name="connsiteY5" fmla="*/ 6793932 h 6858000"/>
              <a:gd name="connsiteX6" fmla="*/ 653184 w 5305156"/>
              <a:gd name="connsiteY6" fmla="*/ 6434348 h 6858000"/>
              <a:gd name="connsiteX7" fmla="*/ 330807 w 5305156"/>
              <a:gd name="connsiteY7" fmla="*/ 6715076 h 6858000"/>
              <a:gd name="connsiteX8" fmla="*/ 330807 w 5305156"/>
              <a:gd name="connsiteY8" fmla="*/ 6799592 h 6858000"/>
              <a:gd name="connsiteX9" fmla="*/ 330807 w 5305156"/>
              <a:gd name="connsiteY9" fmla="*/ 6858000 h 6858000"/>
              <a:gd name="connsiteX10" fmla="*/ 564153 w 5305156"/>
              <a:gd name="connsiteY10" fmla="*/ 6858000 h 6858000"/>
              <a:gd name="connsiteX11" fmla="*/ 568902 w 5305156"/>
              <a:gd name="connsiteY11" fmla="*/ 6853863 h 6858000"/>
              <a:gd name="connsiteX12" fmla="*/ 585057 w 5305156"/>
              <a:gd name="connsiteY12" fmla="*/ 6857017 h 6858000"/>
              <a:gd name="connsiteX13" fmla="*/ 569605 w 5305156"/>
              <a:gd name="connsiteY13" fmla="*/ 6853075 h 6858000"/>
              <a:gd name="connsiteX14" fmla="*/ 653184 w 5305156"/>
              <a:gd name="connsiteY14" fmla="*/ 6780527 h 6858000"/>
              <a:gd name="connsiteX15" fmla="*/ 653184 w 5305156"/>
              <a:gd name="connsiteY15" fmla="*/ 6434348 h 6858000"/>
              <a:gd name="connsiteX16" fmla="*/ 5047259 w 5305156"/>
              <a:gd name="connsiteY16" fmla="*/ 6343650 h 6858000"/>
              <a:gd name="connsiteX17" fmla="*/ 5047259 w 5305156"/>
              <a:gd name="connsiteY17" fmla="*/ 6707250 h 6858000"/>
              <a:gd name="connsiteX18" fmla="*/ 4683659 w 5305156"/>
              <a:gd name="connsiteY18" fmla="*/ 6707250 h 6858000"/>
              <a:gd name="connsiteX19" fmla="*/ 4683659 w 5305156"/>
              <a:gd name="connsiteY19" fmla="*/ 6343650 h 6858000"/>
              <a:gd name="connsiteX20" fmla="*/ 985394 w 5305156"/>
              <a:gd name="connsiteY20" fmla="*/ 5786939 h 6858000"/>
              <a:gd name="connsiteX21" fmla="*/ 777500 w 5305156"/>
              <a:gd name="connsiteY21" fmla="*/ 5968308 h 6858000"/>
              <a:gd name="connsiteX22" fmla="*/ 663017 w 5305156"/>
              <a:gd name="connsiteY22" fmla="*/ 6067667 h 6858000"/>
              <a:gd name="connsiteX23" fmla="*/ 663017 w 5305156"/>
              <a:gd name="connsiteY23" fmla="*/ 6413845 h 6858000"/>
              <a:gd name="connsiteX24" fmla="*/ 901815 w 5305156"/>
              <a:gd name="connsiteY24" fmla="*/ 6206454 h 6858000"/>
              <a:gd name="connsiteX25" fmla="*/ 985394 w 5305156"/>
              <a:gd name="connsiteY25" fmla="*/ 6133906 h 6858000"/>
              <a:gd name="connsiteX26" fmla="*/ 985394 w 5305156"/>
              <a:gd name="connsiteY26" fmla="*/ 5786939 h 6858000"/>
              <a:gd name="connsiteX27" fmla="*/ 1549380 w 5305156"/>
              <a:gd name="connsiteY27" fmla="*/ 5671020 h 6858000"/>
              <a:gd name="connsiteX28" fmla="*/ 1537440 w 5305156"/>
              <a:gd name="connsiteY28" fmla="*/ 5677328 h 6858000"/>
              <a:gd name="connsiteX29" fmla="*/ 1549380 w 5305156"/>
              <a:gd name="connsiteY29" fmla="*/ 5671020 h 6858000"/>
              <a:gd name="connsiteX30" fmla="*/ 1325331 w 5305156"/>
              <a:gd name="connsiteY30" fmla="*/ 5495959 h 6858000"/>
              <a:gd name="connsiteX31" fmla="*/ 1000847 w 5305156"/>
              <a:gd name="connsiteY31" fmla="*/ 5779053 h 6858000"/>
              <a:gd name="connsiteX32" fmla="*/ 1326033 w 5305156"/>
              <a:gd name="connsiteY32" fmla="*/ 6056627 h 6858000"/>
              <a:gd name="connsiteX33" fmla="*/ 1650518 w 5305156"/>
              <a:gd name="connsiteY33" fmla="*/ 5773533 h 6858000"/>
              <a:gd name="connsiteX34" fmla="*/ 1537440 w 5305156"/>
              <a:gd name="connsiteY34" fmla="*/ 5677328 h 6858000"/>
              <a:gd name="connsiteX35" fmla="*/ 1325331 w 5305156"/>
              <a:gd name="connsiteY35" fmla="*/ 5495959 h 6858000"/>
              <a:gd name="connsiteX36" fmla="*/ 320271 w 5305156"/>
              <a:gd name="connsiteY36" fmla="*/ 4847761 h 6858000"/>
              <a:gd name="connsiteX37" fmla="*/ 0 w 5305156"/>
              <a:gd name="connsiteY37" fmla="*/ 5126124 h 6858000"/>
              <a:gd name="connsiteX38" fmla="*/ 325188 w 5305156"/>
              <a:gd name="connsiteY38" fmla="*/ 5403697 h 6858000"/>
              <a:gd name="connsiteX39" fmla="*/ 433349 w 5305156"/>
              <a:gd name="connsiteY39" fmla="*/ 5309070 h 6858000"/>
              <a:gd name="connsiteX40" fmla="*/ 439670 w 5305156"/>
              <a:gd name="connsiteY40" fmla="*/ 5320898 h 6858000"/>
              <a:gd name="connsiteX41" fmla="*/ 330807 w 5305156"/>
              <a:gd name="connsiteY41" fmla="*/ 5415526 h 6858000"/>
              <a:gd name="connsiteX42" fmla="*/ 330807 w 5305156"/>
              <a:gd name="connsiteY42" fmla="*/ 5761705 h 6858000"/>
              <a:gd name="connsiteX43" fmla="*/ 563986 w 5305156"/>
              <a:gd name="connsiteY43" fmla="*/ 5559044 h 6858000"/>
              <a:gd name="connsiteX44" fmla="*/ 570307 w 5305156"/>
              <a:gd name="connsiteY44" fmla="*/ 5571661 h 6858000"/>
              <a:gd name="connsiteX45" fmla="*/ 332211 w 5305156"/>
              <a:gd name="connsiteY45" fmla="*/ 5779053 h 6858000"/>
              <a:gd name="connsiteX46" fmla="*/ 657398 w 5305156"/>
              <a:gd name="connsiteY46" fmla="*/ 6056627 h 6858000"/>
              <a:gd name="connsiteX47" fmla="*/ 771178 w 5305156"/>
              <a:gd name="connsiteY47" fmla="*/ 5957268 h 6858000"/>
              <a:gd name="connsiteX48" fmla="*/ 777500 w 5305156"/>
              <a:gd name="connsiteY48" fmla="*/ 5968308 h 6858000"/>
              <a:gd name="connsiteX49" fmla="*/ 771881 w 5305156"/>
              <a:gd name="connsiteY49" fmla="*/ 5956479 h 6858000"/>
              <a:gd name="connsiteX50" fmla="*/ 981883 w 5305156"/>
              <a:gd name="connsiteY50" fmla="*/ 5773533 h 6858000"/>
              <a:gd name="connsiteX51" fmla="*/ 656696 w 5305156"/>
              <a:gd name="connsiteY51" fmla="*/ 5495959 h 6858000"/>
              <a:gd name="connsiteX52" fmla="*/ 571010 w 5305156"/>
              <a:gd name="connsiteY52" fmla="*/ 5570873 h 6858000"/>
              <a:gd name="connsiteX53" fmla="*/ 563986 w 5305156"/>
              <a:gd name="connsiteY53" fmla="*/ 5558256 h 6858000"/>
              <a:gd name="connsiteX54" fmla="*/ 653184 w 5305156"/>
              <a:gd name="connsiteY54" fmla="*/ 5480976 h 6858000"/>
              <a:gd name="connsiteX55" fmla="*/ 653184 w 5305156"/>
              <a:gd name="connsiteY55" fmla="*/ 5134798 h 6858000"/>
              <a:gd name="connsiteX56" fmla="*/ 439670 w 5305156"/>
              <a:gd name="connsiteY56" fmla="*/ 5320110 h 6858000"/>
              <a:gd name="connsiteX57" fmla="*/ 434052 w 5305156"/>
              <a:gd name="connsiteY57" fmla="*/ 5309070 h 6858000"/>
              <a:gd name="connsiteX58" fmla="*/ 645458 w 5305156"/>
              <a:gd name="connsiteY58" fmla="*/ 5125335 h 6858000"/>
              <a:gd name="connsiteX59" fmla="*/ 320271 w 5305156"/>
              <a:gd name="connsiteY59" fmla="*/ 4847761 h 6858000"/>
              <a:gd name="connsiteX60" fmla="*/ 985394 w 5305156"/>
              <a:gd name="connsiteY60" fmla="*/ 4487388 h 6858000"/>
              <a:gd name="connsiteX61" fmla="*/ 763453 w 5305156"/>
              <a:gd name="connsiteY61" fmla="*/ 4680586 h 6858000"/>
              <a:gd name="connsiteX62" fmla="*/ 756430 w 5305156"/>
              <a:gd name="connsiteY62" fmla="*/ 4670335 h 6858000"/>
              <a:gd name="connsiteX63" fmla="*/ 762750 w 5305156"/>
              <a:gd name="connsiteY63" fmla="*/ 4680586 h 6858000"/>
              <a:gd name="connsiteX64" fmla="*/ 663017 w 5305156"/>
              <a:gd name="connsiteY64" fmla="*/ 4768116 h 6858000"/>
              <a:gd name="connsiteX65" fmla="*/ 663017 w 5305156"/>
              <a:gd name="connsiteY65" fmla="*/ 5114295 h 6858000"/>
              <a:gd name="connsiteX66" fmla="*/ 906029 w 5305156"/>
              <a:gd name="connsiteY66" fmla="*/ 4902960 h 6858000"/>
              <a:gd name="connsiteX67" fmla="*/ 913053 w 5305156"/>
              <a:gd name="connsiteY67" fmla="*/ 4913212 h 6858000"/>
              <a:gd name="connsiteX68" fmla="*/ 906732 w 5305156"/>
              <a:gd name="connsiteY68" fmla="*/ 4902172 h 6858000"/>
              <a:gd name="connsiteX69" fmla="*/ 985394 w 5305156"/>
              <a:gd name="connsiteY69" fmla="*/ 4833567 h 6858000"/>
              <a:gd name="connsiteX70" fmla="*/ 985394 w 5305156"/>
              <a:gd name="connsiteY70" fmla="*/ 4487388 h 6858000"/>
              <a:gd name="connsiteX71" fmla="*/ 656696 w 5305156"/>
              <a:gd name="connsiteY71" fmla="*/ 4196409 h 6858000"/>
              <a:gd name="connsiteX72" fmla="*/ 332211 w 5305156"/>
              <a:gd name="connsiteY72" fmla="*/ 4478714 h 6858000"/>
              <a:gd name="connsiteX73" fmla="*/ 657398 w 5305156"/>
              <a:gd name="connsiteY73" fmla="*/ 4756288 h 6858000"/>
              <a:gd name="connsiteX74" fmla="*/ 756430 w 5305156"/>
              <a:gd name="connsiteY74" fmla="*/ 4670335 h 6858000"/>
              <a:gd name="connsiteX75" fmla="*/ 981883 w 5305156"/>
              <a:gd name="connsiteY75" fmla="*/ 4473983 h 6858000"/>
              <a:gd name="connsiteX76" fmla="*/ 656696 w 5305156"/>
              <a:gd name="connsiteY76" fmla="*/ 4196409 h 6858000"/>
              <a:gd name="connsiteX77" fmla="*/ 993120 w 5305156"/>
              <a:gd name="connsiteY77" fmla="*/ 3544268 h 6858000"/>
              <a:gd name="connsiteX78" fmla="*/ 668636 w 5305156"/>
              <a:gd name="connsiteY78" fmla="*/ 3826573 h 6858000"/>
              <a:gd name="connsiteX79" fmla="*/ 993823 w 5305156"/>
              <a:gd name="connsiteY79" fmla="*/ 4104935 h 6858000"/>
              <a:gd name="connsiteX80" fmla="*/ 1318308 w 5305156"/>
              <a:gd name="connsiteY80" fmla="*/ 3821842 h 6858000"/>
              <a:gd name="connsiteX81" fmla="*/ 1002251 w 5305156"/>
              <a:gd name="connsiteY81" fmla="*/ 3552154 h 6858000"/>
              <a:gd name="connsiteX82" fmla="*/ 993120 w 5305156"/>
              <a:gd name="connsiteY82" fmla="*/ 3544268 h 6858000"/>
              <a:gd name="connsiteX83" fmla="*/ 1318308 w 5305156"/>
              <a:gd name="connsiteY83" fmla="*/ 2538851 h 6858000"/>
              <a:gd name="connsiteX84" fmla="*/ 1110412 w 5305156"/>
              <a:gd name="connsiteY84" fmla="*/ 2719432 h 6858000"/>
              <a:gd name="connsiteX85" fmla="*/ 1104092 w 5305156"/>
              <a:gd name="connsiteY85" fmla="*/ 2708392 h 6858000"/>
              <a:gd name="connsiteX86" fmla="*/ 1109710 w 5305156"/>
              <a:gd name="connsiteY86" fmla="*/ 2720221 h 6858000"/>
              <a:gd name="connsiteX87" fmla="*/ 995930 w 5305156"/>
              <a:gd name="connsiteY87" fmla="*/ 2819579 h 6858000"/>
              <a:gd name="connsiteX88" fmla="*/ 995930 w 5305156"/>
              <a:gd name="connsiteY88" fmla="*/ 3165758 h 6858000"/>
              <a:gd name="connsiteX89" fmla="*/ 1234025 w 5305156"/>
              <a:gd name="connsiteY89" fmla="*/ 2958366 h 6858000"/>
              <a:gd name="connsiteX90" fmla="*/ 1240347 w 5305156"/>
              <a:gd name="connsiteY90" fmla="*/ 2969406 h 6858000"/>
              <a:gd name="connsiteX91" fmla="*/ 1234728 w 5305156"/>
              <a:gd name="connsiteY91" fmla="*/ 2957578 h 6858000"/>
              <a:gd name="connsiteX92" fmla="*/ 1318308 w 5305156"/>
              <a:gd name="connsiteY92" fmla="*/ 2885030 h 6858000"/>
              <a:gd name="connsiteX93" fmla="*/ 1318308 w 5305156"/>
              <a:gd name="connsiteY93" fmla="*/ 2538851 h 6858000"/>
              <a:gd name="connsiteX94" fmla="*/ 652482 w 5305156"/>
              <a:gd name="connsiteY94" fmla="*/ 1598885 h 6858000"/>
              <a:gd name="connsiteX95" fmla="*/ 332211 w 5305156"/>
              <a:gd name="connsiteY95" fmla="*/ 1878036 h 6858000"/>
              <a:gd name="connsiteX96" fmla="*/ 657398 w 5305156"/>
              <a:gd name="connsiteY96" fmla="*/ 2155610 h 6858000"/>
              <a:gd name="connsiteX97" fmla="*/ 766262 w 5305156"/>
              <a:gd name="connsiteY97" fmla="*/ 2060983 h 6858000"/>
              <a:gd name="connsiteX98" fmla="*/ 771881 w 5305156"/>
              <a:gd name="connsiteY98" fmla="*/ 2072022 h 6858000"/>
              <a:gd name="connsiteX99" fmla="*/ 663017 w 5305156"/>
              <a:gd name="connsiteY99" fmla="*/ 2166650 h 6858000"/>
              <a:gd name="connsiteX100" fmla="*/ 663017 w 5305156"/>
              <a:gd name="connsiteY100" fmla="*/ 2513617 h 6858000"/>
              <a:gd name="connsiteX101" fmla="*/ 896196 w 5305156"/>
              <a:gd name="connsiteY101" fmla="*/ 2310168 h 6858000"/>
              <a:gd name="connsiteX102" fmla="*/ 902517 w 5305156"/>
              <a:gd name="connsiteY102" fmla="*/ 2322785 h 6858000"/>
              <a:gd name="connsiteX103" fmla="*/ 665124 w 5305156"/>
              <a:gd name="connsiteY103" fmla="*/ 2530177 h 6858000"/>
              <a:gd name="connsiteX104" fmla="*/ 990311 w 5305156"/>
              <a:gd name="connsiteY104" fmla="*/ 2807751 h 6858000"/>
              <a:gd name="connsiteX105" fmla="*/ 1104092 w 5305156"/>
              <a:gd name="connsiteY105" fmla="*/ 2708392 h 6858000"/>
              <a:gd name="connsiteX106" fmla="*/ 1314093 w 5305156"/>
              <a:gd name="connsiteY106" fmla="*/ 2525446 h 6858000"/>
              <a:gd name="connsiteX107" fmla="*/ 988907 w 5305156"/>
              <a:gd name="connsiteY107" fmla="*/ 2247872 h 6858000"/>
              <a:gd name="connsiteX108" fmla="*/ 903220 w 5305156"/>
              <a:gd name="connsiteY108" fmla="*/ 2322785 h 6858000"/>
              <a:gd name="connsiteX109" fmla="*/ 896899 w 5305156"/>
              <a:gd name="connsiteY109" fmla="*/ 2310168 h 6858000"/>
              <a:gd name="connsiteX110" fmla="*/ 985394 w 5305156"/>
              <a:gd name="connsiteY110" fmla="*/ 2232889 h 6858000"/>
              <a:gd name="connsiteX111" fmla="*/ 985394 w 5305156"/>
              <a:gd name="connsiteY111" fmla="*/ 1885922 h 6858000"/>
              <a:gd name="connsiteX112" fmla="*/ 772583 w 5305156"/>
              <a:gd name="connsiteY112" fmla="*/ 2072022 h 6858000"/>
              <a:gd name="connsiteX113" fmla="*/ 766262 w 5305156"/>
              <a:gd name="connsiteY113" fmla="*/ 2060194 h 6858000"/>
              <a:gd name="connsiteX114" fmla="*/ 977669 w 5305156"/>
              <a:gd name="connsiteY114" fmla="*/ 1876459 h 6858000"/>
              <a:gd name="connsiteX115" fmla="*/ 652482 w 5305156"/>
              <a:gd name="connsiteY115" fmla="*/ 1598885 h 6858000"/>
              <a:gd name="connsiteX116" fmla="*/ 1318308 w 5305156"/>
              <a:gd name="connsiteY116" fmla="*/ 1238512 h 6858000"/>
              <a:gd name="connsiteX117" fmla="*/ 1095663 w 5305156"/>
              <a:gd name="connsiteY117" fmla="*/ 1432499 h 6858000"/>
              <a:gd name="connsiteX118" fmla="*/ 995930 w 5305156"/>
              <a:gd name="connsiteY118" fmla="*/ 1519240 h 6858000"/>
              <a:gd name="connsiteX119" fmla="*/ 995930 w 5305156"/>
              <a:gd name="connsiteY119" fmla="*/ 1865419 h 6858000"/>
              <a:gd name="connsiteX120" fmla="*/ 1238240 w 5305156"/>
              <a:gd name="connsiteY120" fmla="*/ 1654085 h 6858000"/>
              <a:gd name="connsiteX121" fmla="*/ 1245264 w 5305156"/>
              <a:gd name="connsiteY121" fmla="*/ 1665124 h 6858000"/>
              <a:gd name="connsiteX122" fmla="*/ 1000847 w 5305156"/>
              <a:gd name="connsiteY122" fmla="*/ 1878036 h 6858000"/>
              <a:gd name="connsiteX123" fmla="*/ 1326033 w 5305156"/>
              <a:gd name="connsiteY123" fmla="*/ 2155610 h 6858000"/>
              <a:gd name="connsiteX124" fmla="*/ 1477038 w 5305156"/>
              <a:gd name="connsiteY124" fmla="*/ 2023920 h 6858000"/>
              <a:gd name="connsiteX125" fmla="*/ 1646304 w 5305156"/>
              <a:gd name="connsiteY125" fmla="*/ 1876459 h 6858000"/>
              <a:gd name="connsiteX126" fmla="*/ 1321116 w 5305156"/>
              <a:gd name="connsiteY126" fmla="*/ 1598885 h 6858000"/>
              <a:gd name="connsiteX127" fmla="*/ 1245965 w 5305156"/>
              <a:gd name="connsiteY127" fmla="*/ 1664336 h 6858000"/>
              <a:gd name="connsiteX128" fmla="*/ 1238942 w 5305156"/>
              <a:gd name="connsiteY128" fmla="*/ 1654085 h 6858000"/>
              <a:gd name="connsiteX129" fmla="*/ 1318308 w 5305156"/>
              <a:gd name="connsiteY129" fmla="*/ 1585480 h 6858000"/>
              <a:gd name="connsiteX130" fmla="*/ 1318308 w 5305156"/>
              <a:gd name="connsiteY130" fmla="*/ 1238512 h 6858000"/>
              <a:gd name="connsiteX131" fmla="*/ 988907 w 5305156"/>
              <a:gd name="connsiteY131" fmla="*/ 947533 h 6858000"/>
              <a:gd name="connsiteX132" fmla="*/ 665124 w 5305156"/>
              <a:gd name="connsiteY132" fmla="*/ 1230627 h 6858000"/>
              <a:gd name="connsiteX133" fmla="*/ 990311 w 5305156"/>
              <a:gd name="connsiteY133" fmla="*/ 1508201 h 6858000"/>
              <a:gd name="connsiteX134" fmla="*/ 1088639 w 5305156"/>
              <a:gd name="connsiteY134" fmla="*/ 1422247 h 6858000"/>
              <a:gd name="connsiteX135" fmla="*/ 1095663 w 5305156"/>
              <a:gd name="connsiteY135" fmla="*/ 1432499 h 6858000"/>
              <a:gd name="connsiteX136" fmla="*/ 1089342 w 5305156"/>
              <a:gd name="connsiteY136" fmla="*/ 1421459 h 6858000"/>
              <a:gd name="connsiteX137" fmla="*/ 1314093 w 5305156"/>
              <a:gd name="connsiteY137" fmla="*/ 1225107 h 6858000"/>
              <a:gd name="connsiteX138" fmla="*/ 988907 w 5305156"/>
              <a:gd name="connsiteY138" fmla="*/ 947533 h 6858000"/>
              <a:gd name="connsiteX139" fmla="*/ 1325331 w 5305156"/>
              <a:gd name="connsiteY139" fmla="*/ 296181 h 6858000"/>
              <a:gd name="connsiteX140" fmla="*/ 1000847 w 5305156"/>
              <a:gd name="connsiteY140" fmla="*/ 578486 h 6858000"/>
              <a:gd name="connsiteX141" fmla="*/ 1326033 w 5305156"/>
              <a:gd name="connsiteY141" fmla="*/ 856060 h 6858000"/>
              <a:gd name="connsiteX142" fmla="*/ 1650518 w 5305156"/>
              <a:gd name="connsiteY142" fmla="*/ 573754 h 6858000"/>
              <a:gd name="connsiteX143" fmla="*/ 1334462 w 5305156"/>
              <a:gd name="connsiteY143" fmla="*/ 304066 h 6858000"/>
              <a:gd name="connsiteX144" fmla="*/ 1325331 w 5305156"/>
              <a:gd name="connsiteY144" fmla="*/ 296181 h 6858000"/>
              <a:gd name="connsiteX145" fmla="*/ 1226725 w 5305156"/>
              <a:gd name="connsiteY145" fmla="*/ 0 h 6858000"/>
              <a:gd name="connsiteX146" fmla="*/ 748180 w 5305156"/>
              <a:gd name="connsiteY146" fmla="*/ 0 h 6858000"/>
              <a:gd name="connsiteX147" fmla="*/ 763540 w 5305156"/>
              <a:gd name="connsiteY147" fmla="*/ 13087 h 6858000"/>
              <a:gd name="connsiteX148" fmla="*/ 990311 w 5305156"/>
              <a:gd name="connsiteY148" fmla="*/ 206284 h 6858000"/>
              <a:gd name="connsiteX149" fmla="*/ 1159227 w 5305156"/>
              <a:gd name="connsiteY149" fmla="*/ 58896 h 6858000"/>
              <a:gd name="connsiteX150" fmla="*/ 1318308 w 5305156"/>
              <a:gd name="connsiteY150" fmla="*/ 0 h 6858000"/>
              <a:gd name="connsiteX151" fmla="*/ 1245701 w 5305156"/>
              <a:gd name="connsiteY151" fmla="*/ 0 h 6858000"/>
              <a:gd name="connsiteX152" fmla="*/ 1228232 w 5305156"/>
              <a:gd name="connsiteY152" fmla="*/ 15255 h 6858000"/>
              <a:gd name="connsiteX153" fmla="*/ 995930 w 5305156"/>
              <a:gd name="connsiteY153" fmla="*/ 218113 h 6858000"/>
              <a:gd name="connsiteX154" fmla="*/ 995930 w 5305156"/>
              <a:gd name="connsiteY154" fmla="*/ 564292 h 6858000"/>
              <a:gd name="connsiteX155" fmla="*/ 1318308 w 5305156"/>
              <a:gd name="connsiteY155" fmla="*/ 283564 h 6858000"/>
              <a:gd name="connsiteX156" fmla="*/ 1318308 w 5305156"/>
              <a:gd name="connsiteY156" fmla="*/ 84404 h 6858000"/>
              <a:gd name="connsiteX157" fmla="*/ 5305156 w 5305156"/>
              <a:gd name="connsiteY157" fmla="*/ 0 h 6858000"/>
              <a:gd name="connsiteX158" fmla="*/ 1329545 w 5305156"/>
              <a:gd name="connsiteY158" fmla="*/ 0 h 6858000"/>
              <a:gd name="connsiteX159" fmla="*/ 1329545 w 5305156"/>
              <a:gd name="connsiteY159" fmla="*/ 1953 h 6858000"/>
              <a:gd name="connsiteX160" fmla="*/ 1329545 w 5305156"/>
              <a:gd name="connsiteY160" fmla="*/ 283564 h 6858000"/>
              <a:gd name="connsiteX161" fmla="*/ 1343592 w 5305156"/>
              <a:gd name="connsiteY161" fmla="*/ 295392 h 6858000"/>
              <a:gd name="connsiteX162" fmla="*/ 1334462 w 5305156"/>
              <a:gd name="connsiteY162" fmla="*/ 304066 h 6858000"/>
              <a:gd name="connsiteX163" fmla="*/ 1344294 w 5305156"/>
              <a:gd name="connsiteY163" fmla="*/ 295392 h 6858000"/>
              <a:gd name="connsiteX164" fmla="*/ 1665970 w 5305156"/>
              <a:gd name="connsiteY164" fmla="*/ 570600 h 6858000"/>
              <a:gd name="connsiteX165" fmla="*/ 1665970 w 5305156"/>
              <a:gd name="connsiteY165" fmla="*/ 589526 h 6858000"/>
              <a:gd name="connsiteX166" fmla="*/ 1654030 w 5305156"/>
              <a:gd name="connsiteY166" fmla="*/ 599777 h 6858000"/>
              <a:gd name="connsiteX167" fmla="*/ 1654030 w 5305156"/>
              <a:gd name="connsiteY167" fmla="*/ 587160 h 6858000"/>
              <a:gd name="connsiteX168" fmla="*/ 1332355 w 5305156"/>
              <a:gd name="connsiteY168" fmla="*/ 867888 h 6858000"/>
              <a:gd name="connsiteX169" fmla="*/ 1332355 w 5305156"/>
              <a:gd name="connsiteY169" fmla="*/ 1214067 h 6858000"/>
              <a:gd name="connsiteX170" fmla="*/ 1654030 w 5305156"/>
              <a:gd name="connsiteY170" fmla="*/ 933339 h 6858000"/>
              <a:gd name="connsiteX171" fmla="*/ 1654030 w 5305156"/>
              <a:gd name="connsiteY171" fmla="*/ 600566 h 6858000"/>
              <a:gd name="connsiteX172" fmla="*/ 1665970 w 5305156"/>
              <a:gd name="connsiteY172" fmla="*/ 590314 h 6858000"/>
              <a:gd name="connsiteX173" fmla="*/ 1665970 w 5305156"/>
              <a:gd name="connsiteY173" fmla="*/ 938859 h 6858000"/>
              <a:gd name="connsiteX174" fmla="*/ 1998180 w 5305156"/>
              <a:gd name="connsiteY174" fmla="*/ 1221952 h 6858000"/>
              <a:gd name="connsiteX175" fmla="*/ 1998180 w 5305156"/>
              <a:gd name="connsiteY175" fmla="*/ 1591788 h 6858000"/>
              <a:gd name="connsiteX176" fmla="*/ 1680718 w 5305156"/>
              <a:gd name="connsiteY176" fmla="*/ 1867785 h 6858000"/>
              <a:gd name="connsiteX177" fmla="*/ 1680718 w 5305156"/>
              <a:gd name="connsiteY177" fmla="*/ 1851225 h 6858000"/>
              <a:gd name="connsiteX178" fmla="*/ 1986942 w 5305156"/>
              <a:gd name="connsiteY178" fmla="*/ 1585480 h 6858000"/>
              <a:gd name="connsiteX179" fmla="*/ 1986942 w 5305156"/>
              <a:gd name="connsiteY179" fmla="*/ 1238512 h 6858000"/>
              <a:gd name="connsiteX180" fmla="*/ 1680718 w 5305156"/>
              <a:gd name="connsiteY180" fmla="*/ 1505046 h 6858000"/>
              <a:gd name="connsiteX181" fmla="*/ 1680718 w 5305156"/>
              <a:gd name="connsiteY181" fmla="*/ 1488487 h 6858000"/>
              <a:gd name="connsiteX182" fmla="*/ 1982728 w 5305156"/>
              <a:gd name="connsiteY182" fmla="*/ 1225107 h 6858000"/>
              <a:gd name="connsiteX183" fmla="*/ 1657541 w 5305156"/>
              <a:gd name="connsiteY183" fmla="*/ 947533 h 6858000"/>
              <a:gd name="connsiteX184" fmla="*/ 1333056 w 5305156"/>
              <a:gd name="connsiteY184" fmla="*/ 1230627 h 6858000"/>
              <a:gd name="connsiteX185" fmla="*/ 1658244 w 5305156"/>
              <a:gd name="connsiteY185" fmla="*/ 1508201 h 6858000"/>
              <a:gd name="connsiteX186" fmla="*/ 1680017 w 5305156"/>
              <a:gd name="connsiteY186" fmla="*/ 1489275 h 6858000"/>
              <a:gd name="connsiteX187" fmla="*/ 1680017 w 5305156"/>
              <a:gd name="connsiteY187" fmla="*/ 1505835 h 6858000"/>
              <a:gd name="connsiteX188" fmla="*/ 1664565 w 5305156"/>
              <a:gd name="connsiteY188" fmla="*/ 1519240 h 6858000"/>
              <a:gd name="connsiteX189" fmla="*/ 1664565 w 5305156"/>
              <a:gd name="connsiteY189" fmla="*/ 1865419 h 6858000"/>
              <a:gd name="connsiteX190" fmla="*/ 1680017 w 5305156"/>
              <a:gd name="connsiteY190" fmla="*/ 1852014 h 6858000"/>
              <a:gd name="connsiteX191" fmla="*/ 1680017 w 5305156"/>
              <a:gd name="connsiteY191" fmla="*/ 1868573 h 6858000"/>
              <a:gd name="connsiteX192" fmla="*/ 1665970 w 5305156"/>
              <a:gd name="connsiteY192" fmla="*/ 1881190 h 6858000"/>
              <a:gd name="connsiteX193" fmla="*/ 1665970 w 5305156"/>
              <a:gd name="connsiteY193" fmla="*/ 2058617 h 6858000"/>
              <a:gd name="connsiteX194" fmla="*/ 1654030 w 5305156"/>
              <a:gd name="connsiteY194" fmla="*/ 2060194 h 6858000"/>
              <a:gd name="connsiteX195" fmla="*/ 1654030 w 5305156"/>
              <a:gd name="connsiteY195" fmla="*/ 1885922 h 6858000"/>
              <a:gd name="connsiteX196" fmla="*/ 1484061 w 5305156"/>
              <a:gd name="connsiteY196" fmla="*/ 2034172 h 6858000"/>
              <a:gd name="connsiteX197" fmla="*/ 1477038 w 5305156"/>
              <a:gd name="connsiteY197" fmla="*/ 2023920 h 6858000"/>
              <a:gd name="connsiteX198" fmla="*/ 1484061 w 5305156"/>
              <a:gd name="connsiteY198" fmla="*/ 2034960 h 6858000"/>
              <a:gd name="connsiteX199" fmla="*/ 1332355 w 5305156"/>
              <a:gd name="connsiteY199" fmla="*/ 2166650 h 6858000"/>
              <a:gd name="connsiteX200" fmla="*/ 1332355 w 5305156"/>
              <a:gd name="connsiteY200" fmla="*/ 2513617 h 6858000"/>
              <a:gd name="connsiteX201" fmla="*/ 1654030 w 5305156"/>
              <a:gd name="connsiteY201" fmla="*/ 2232889 h 6858000"/>
              <a:gd name="connsiteX202" fmla="*/ 1654030 w 5305156"/>
              <a:gd name="connsiteY202" fmla="*/ 2060983 h 6858000"/>
              <a:gd name="connsiteX203" fmla="*/ 1665970 w 5305156"/>
              <a:gd name="connsiteY203" fmla="*/ 2059405 h 6858000"/>
              <a:gd name="connsiteX204" fmla="*/ 1665970 w 5305156"/>
              <a:gd name="connsiteY204" fmla="*/ 2238409 h 6858000"/>
              <a:gd name="connsiteX205" fmla="*/ 1881590 w 5305156"/>
              <a:gd name="connsiteY205" fmla="*/ 2422144 h 6858000"/>
              <a:gd name="connsiteX206" fmla="*/ 1869650 w 5305156"/>
              <a:gd name="connsiteY206" fmla="*/ 2428452 h 6858000"/>
              <a:gd name="connsiteX207" fmla="*/ 1657541 w 5305156"/>
              <a:gd name="connsiteY207" fmla="*/ 2247872 h 6858000"/>
              <a:gd name="connsiteX208" fmla="*/ 1333056 w 5305156"/>
              <a:gd name="connsiteY208" fmla="*/ 2530177 h 6858000"/>
              <a:gd name="connsiteX209" fmla="*/ 1658244 w 5305156"/>
              <a:gd name="connsiteY209" fmla="*/ 2807751 h 6858000"/>
              <a:gd name="connsiteX210" fmla="*/ 1982728 w 5305156"/>
              <a:gd name="connsiteY210" fmla="*/ 2525446 h 6858000"/>
              <a:gd name="connsiteX211" fmla="*/ 1870353 w 5305156"/>
              <a:gd name="connsiteY211" fmla="*/ 2429241 h 6858000"/>
              <a:gd name="connsiteX212" fmla="*/ 1882293 w 5305156"/>
              <a:gd name="connsiteY212" fmla="*/ 2422933 h 6858000"/>
              <a:gd name="connsiteX213" fmla="*/ 1998180 w 5305156"/>
              <a:gd name="connsiteY213" fmla="*/ 2522291 h 6858000"/>
              <a:gd name="connsiteX214" fmla="*/ 1998180 w 5305156"/>
              <a:gd name="connsiteY214" fmla="*/ 2773054 h 6858000"/>
              <a:gd name="connsiteX215" fmla="*/ 1986942 w 5305156"/>
              <a:gd name="connsiteY215" fmla="*/ 2778574 h 6858000"/>
              <a:gd name="connsiteX216" fmla="*/ 1986942 w 5305156"/>
              <a:gd name="connsiteY216" fmla="*/ 2538851 h 6858000"/>
              <a:gd name="connsiteX217" fmla="*/ 1664565 w 5305156"/>
              <a:gd name="connsiteY217" fmla="*/ 2819579 h 6858000"/>
              <a:gd name="connsiteX218" fmla="*/ 1664565 w 5305156"/>
              <a:gd name="connsiteY218" fmla="*/ 3165758 h 6858000"/>
              <a:gd name="connsiteX219" fmla="*/ 1986942 w 5305156"/>
              <a:gd name="connsiteY219" fmla="*/ 2885030 h 6858000"/>
              <a:gd name="connsiteX220" fmla="*/ 1986942 w 5305156"/>
              <a:gd name="connsiteY220" fmla="*/ 2779363 h 6858000"/>
              <a:gd name="connsiteX221" fmla="*/ 1998180 w 5305156"/>
              <a:gd name="connsiteY221" fmla="*/ 2773843 h 6858000"/>
              <a:gd name="connsiteX222" fmla="*/ 1998180 w 5305156"/>
              <a:gd name="connsiteY222" fmla="*/ 2891339 h 6858000"/>
              <a:gd name="connsiteX223" fmla="*/ 1658946 w 5305156"/>
              <a:gd name="connsiteY223" fmla="*/ 3187049 h 6858000"/>
              <a:gd name="connsiteX224" fmla="*/ 1321116 w 5305156"/>
              <a:gd name="connsiteY224" fmla="*/ 2899224 h 6858000"/>
              <a:gd name="connsiteX225" fmla="*/ 1240347 w 5305156"/>
              <a:gd name="connsiteY225" fmla="*/ 2969406 h 6858000"/>
              <a:gd name="connsiteX226" fmla="*/ 997334 w 5305156"/>
              <a:gd name="connsiteY226" fmla="*/ 3180741 h 6858000"/>
              <a:gd name="connsiteX227" fmla="*/ 997334 w 5305156"/>
              <a:gd name="connsiteY227" fmla="*/ 3519034 h 6858000"/>
              <a:gd name="connsiteX228" fmla="*/ 985394 w 5305156"/>
              <a:gd name="connsiteY228" fmla="*/ 3519034 h 6858000"/>
              <a:gd name="connsiteX229" fmla="*/ 985394 w 5305156"/>
              <a:gd name="connsiteY229" fmla="*/ 3500109 h 6858000"/>
              <a:gd name="connsiteX230" fmla="*/ 985394 w 5305156"/>
              <a:gd name="connsiteY230" fmla="*/ 3186261 h 6858000"/>
              <a:gd name="connsiteX231" fmla="*/ 663017 w 5305156"/>
              <a:gd name="connsiteY231" fmla="*/ 3466989 h 6858000"/>
              <a:gd name="connsiteX232" fmla="*/ 663017 w 5305156"/>
              <a:gd name="connsiteY232" fmla="*/ 3495377 h 6858000"/>
              <a:gd name="connsiteX233" fmla="*/ 663017 w 5305156"/>
              <a:gd name="connsiteY233" fmla="*/ 3812379 h 6858000"/>
              <a:gd name="connsiteX234" fmla="*/ 985394 w 5305156"/>
              <a:gd name="connsiteY234" fmla="*/ 3532439 h 6858000"/>
              <a:gd name="connsiteX235" fmla="*/ 985394 w 5305156"/>
              <a:gd name="connsiteY235" fmla="*/ 3519822 h 6858000"/>
              <a:gd name="connsiteX236" fmla="*/ 997334 w 5305156"/>
              <a:gd name="connsiteY236" fmla="*/ 3519822 h 6858000"/>
              <a:gd name="connsiteX237" fmla="*/ 997334 w 5305156"/>
              <a:gd name="connsiteY237" fmla="*/ 3531651 h 6858000"/>
              <a:gd name="connsiteX238" fmla="*/ 1011381 w 5305156"/>
              <a:gd name="connsiteY238" fmla="*/ 3543479 h 6858000"/>
              <a:gd name="connsiteX239" fmla="*/ 1002251 w 5305156"/>
              <a:gd name="connsiteY239" fmla="*/ 3552154 h 6858000"/>
              <a:gd name="connsiteX240" fmla="*/ 1012084 w 5305156"/>
              <a:gd name="connsiteY240" fmla="*/ 3544268 h 6858000"/>
              <a:gd name="connsiteX241" fmla="*/ 1333759 w 5305156"/>
              <a:gd name="connsiteY241" fmla="*/ 3818688 h 6858000"/>
              <a:gd name="connsiteX242" fmla="*/ 1333759 w 5305156"/>
              <a:gd name="connsiteY242" fmla="*/ 3838402 h 6858000"/>
              <a:gd name="connsiteX243" fmla="*/ 1321819 w 5305156"/>
              <a:gd name="connsiteY243" fmla="*/ 3848653 h 6858000"/>
              <a:gd name="connsiteX244" fmla="*/ 1321819 w 5305156"/>
              <a:gd name="connsiteY244" fmla="*/ 3835248 h 6858000"/>
              <a:gd name="connsiteX245" fmla="*/ 999441 w 5305156"/>
              <a:gd name="connsiteY245" fmla="*/ 4115975 h 6858000"/>
              <a:gd name="connsiteX246" fmla="*/ 999441 w 5305156"/>
              <a:gd name="connsiteY246" fmla="*/ 4462154 h 6858000"/>
              <a:gd name="connsiteX247" fmla="*/ 1321819 w 5305156"/>
              <a:gd name="connsiteY247" fmla="*/ 4182215 h 6858000"/>
              <a:gd name="connsiteX248" fmla="*/ 1321819 w 5305156"/>
              <a:gd name="connsiteY248" fmla="*/ 3849441 h 6858000"/>
              <a:gd name="connsiteX249" fmla="*/ 1333759 w 5305156"/>
              <a:gd name="connsiteY249" fmla="*/ 3839190 h 6858000"/>
              <a:gd name="connsiteX250" fmla="*/ 1333759 w 5305156"/>
              <a:gd name="connsiteY250" fmla="*/ 4186946 h 6858000"/>
              <a:gd name="connsiteX251" fmla="*/ 1665970 w 5305156"/>
              <a:gd name="connsiteY251" fmla="*/ 4470828 h 6858000"/>
              <a:gd name="connsiteX252" fmla="*/ 1665970 w 5305156"/>
              <a:gd name="connsiteY252" fmla="*/ 4839875 h 6858000"/>
              <a:gd name="connsiteX253" fmla="*/ 1348509 w 5305156"/>
              <a:gd name="connsiteY253" fmla="*/ 5116661 h 6858000"/>
              <a:gd name="connsiteX254" fmla="*/ 1348509 w 5305156"/>
              <a:gd name="connsiteY254" fmla="*/ 5100101 h 6858000"/>
              <a:gd name="connsiteX255" fmla="*/ 1654030 w 5305156"/>
              <a:gd name="connsiteY255" fmla="*/ 4833567 h 6858000"/>
              <a:gd name="connsiteX256" fmla="*/ 1654030 w 5305156"/>
              <a:gd name="connsiteY256" fmla="*/ 4487388 h 6858000"/>
              <a:gd name="connsiteX257" fmla="*/ 1348509 w 5305156"/>
              <a:gd name="connsiteY257" fmla="*/ 4753134 h 6858000"/>
              <a:gd name="connsiteX258" fmla="*/ 1348509 w 5305156"/>
              <a:gd name="connsiteY258" fmla="*/ 4737362 h 6858000"/>
              <a:gd name="connsiteX259" fmla="*/ 1650518 w 5305156"/>
              <a:gd name="connsiteY259" fmla="*/ 4473983 h 6858000"/>
              <a:gd name="connsiteX260" fmla="*/ 1325331 w 5305156"/>
              <a:gd name="connsiteY260" fmla="*/ 4196409 h 6858000"/>
              <a:gd name="connsiteX261" fmla="*/ 1000847 w 5305156"/>
              <a:gd name="connsiteY261" fmla="*/ 4478714 h 6858000"/>
              <a:gd name="connsiteX262" fmla="*/ 1326033 w 5305156"/>
              <a:gd name="connsiteY262" fmla="*/ 4756288 h 6858000"/>
              <a:gd name="connsiteX263" fmla="*/ 1347806 w 5305156"/>
              <a:gd name="connsiteY263" fmla="*/ 4737362 h 6858000"/>
              <a:gd name="connsiteX264" fmla="*/ 1347806 w 5305156"/>
              <a:gd name="connsiteY264" fmla="*/ 4753922 h 6858000"/>
              <a:gd name="connsiteX265" fmla="*/ 1331652 w 5305156"/>
              <a:gd name="connsiteY265" fmla="*/ 4768116 h 6858000"/>
              <a:gd name="connsiteX266" fmla="*/ 1331652 w 5305156"/>
              <a:gd name="connsiteY266" fmla="*/ 5114295 h 6858000"/>
              <a:gd name="connsiteX267" fmla="*/ 1347806 w 5305156"/>
              <a:gd name="connsiteY267" fmla="*/ 5100101 h 6858000"/>
              <a:gd name="connsiteX268" fmla="*/ 1347806 w 5305156"/>
              <a:gd name="connsiteY268" fmla="*/ 5116661 h 6858000"/>
              <a:gd name="connsiteX269" fmla="*/ 1333759 w 5305156"/>
              <a:gd name="connsiteY269" fmla="*/ 5129278 h 6858000"/>
              <a:gd name="connsiteX270" fmla="*/ 1333759 w 5305156"/>
              <a:gd name="connsiteY270" fmla="*/ 5306704 h 6858000"/>
              <a:gd name="connsiteX271" fmla="*/ 1321819 w 5305156"/>
              <a:gd name="connsiteY271" fmla="*/ 5309070 h 6858000"/>
              <a:gd name="connsiteX272" fmla="*/ 1321819 w 5305156"/>
              <a:gd name="connsiteY272" fmla="*/ 5134798 h 6858000"/>
              <a:gd name="connsiteX273" fmla="*/ 1151851 w 5305156"/>
              <a:gd name="connsiteY273" fmla="*/ 5283047 h 6858000"/>
              <a:gd name="connsiteX274" fmla="*/ 1144827 w 5305156"/>
              <a:gd name="connsiteY274" fmla="*/ 5272008 h 6858000"/>
              <a:gd name="connsiteX275" fmla="*/ 1314093 w 5305156"/>
              <a:gd name="connsiteY275" fmla="*/ 5125335 h 6858000"/>
              <a:gd name="connsiteX276" fmla="*/ 988907 w 5305156"/>
              <a:gd name="connsiteY276" fmla="*/ 4847761 h 6858000"/>
              <a:gd name="connsiteX277" fmla="*/ 913053 w 5305156"/>
              <a:gd name="connsiteY277" fmla="*/ 4913212 h 6858000"/>
              <a:gd name="connsiteX278" fmla="*/ 668636 w 5305156"/>
              <a:gd name="connsiteY278" fmla="*/ 5126124 h 6858000"/>
              <a:gd name="connsiteX279" fmla="*/ 993823 w 5305156"/>
              <a:gd name="connsiteY279" fmla="*/ 5403697 h 6858000"/>
              <a:gd name="connsiteX280" fmla="*/ 1144827 w 5305156"/>
              <a:gd name="connsiteY280" fmla="*/ 5272796 h 6858000"/>
              <a:gd name="connsiteX281" fmla="*/ 1151149 w 5305156"/>
              <a:gd name="connsiteY281" fmla="*/ 5283047 h 6858000"/>
              <a:gd name="connsiteX282" fmla="*/ 999441 w 5305156"/>
              <a:gd name="connsiteY282" fmla="*/ 5415526 h 6858000"/>
              <a:gd name="connsiteX283" fmla="*/ 999441 w 5305156"/>
              <a:gd name="connsiteY283" fmla="*/ 5761705 h 6858000"/>
              <a:gd name="connsiteX284" fmla="*/ 1321819 w 5305156"/>
              <a:gd name="connsiteY284" fmla="*/ 5480976 h 6858000"/>
              <a:gd name="connsiteX285" fmla="*/ 1321819 w 5305156"/>
              <a:gd name="connsiteY285" fmla="*/ 5309858 h 6858000"/>
              <a:gd name="connsiteX286" fmla="*/ 1333759 w 5305156"/>
              <a:gd name="connsiteY286" fmla="*/ 5307493 h 6858000"/>
              <a:gd name="connsiteX287" fmla="*/ 1333759 w 5305156"/>
              <a:gd name="connsiteY287" fmla="*/ 5487285 h 6858000"/>
              <a:gd name="connsiteX288" fmla="*/ 1549380 w 5305156"/>
              <a:gd name="connsiteY288" fmla="*/ 5671020 h 6858000"/>
              <a:gd name="connsiteX289" fmla="*/ 1665970 w 5305156"/>
              <a:gd name="connsiteY289" fmla="*/ 5770379 h 6858000"/>
              <a:gd name="connsiteX290" fmla="*/ 1665970 w 5305156"/>
              <a:gd name="connsiteY290" fmla="*/ 6021141 h 6858000"/>
              <a:gd name="connsiteX291" fmla="*/ 1654030 w 5305156"/>
              <a:gd name="connsiteY291" fmla="*/ 6026661 h 6858000"/>
              <a:gd name="connsiteX292" fmla="*/ 1654030 w 5305156"/>
              <a:gd name="connsiteY292" fmla="*/ 5786939 h 6858000"/>
              <a:gd name="connsiteX293" fmla="*/ 1331652 w 5305156"/>
              <a:gd name="connsiteY293" fmla="*/ 6067667 h 6858000"/>
              <a:gd name="connsiteX294" fmla="*/ 1331652 w 5305156"/>
              <a:gd name="connsiteY294" fmla="*/ 6413845 h 6858000"/>
              <a:gd name="connsiteX295" fmla="*/ 1654030 w 5305156"/>
              <a:gd name="connsiteY295" fmla="*/ 6133906 h 6858000"/>
              <a:gd name="connsiteX296" fmla="*/ 1654030 w 5305156"/>
              <a:gd name="connsiteY296" fmla="*/ 6027450 h 6858000"/>
              <a:gd name="connsiteX297" fmla="*/ 1665970 w 5305156"/>
              <a:gd name="connsiteY297" fmla="*/ 6021930 h 6858000"/>
              <a:gd name="connsiteX298" fmla="*/ 1665970 w 5305156"/>
              <a:gd name="connsiteY298" fmla="*/ 6140214 h 6858000"/>
              <a:gd name="connsiteX299" fmla="*/ 1326033 w 5305156"/>
              <a:gd name="connsiteY299" fmla="*/ 6435925 h 6858000"/>
              <a:gd name="connsiteX300" fmla="*/ 988907 w 5305156"/>
              <a:gd name="connsiteY300" fmla="*/ 6147311 h 6858000"/>
              <a:gd name="connsiteX301" fmla="*/ 908136 w 5305156"/>
              <a:gd name="connsiteY301" fmla="*/ 6217493 h 6858000"/>
              <a:gd name="connsiteX302" fmla="*/ 901815 w 5305156"/>
              <a:gd name="connsiteY302" fmla="*/ 6206454 h 6858000"/>
              <a:gd name="connsiteX303" fmla="*/ 907434 w 5305156"/>
              <a:gd name="connsiteY303" fmla="*/ 6218282 h 6858000"/>
              <a:gd name="connsiteX304" fmla="*/ 665124 w 5305156"/>
              <a:gd name="connsiteY304" fmla="*/ 6429617 h 6858000"/>
              <a:gd name="connsiteX305" fmla="*/ 665124 w 5305156"/>
              <a:gd name="connsiteY305" fmla="*/ 6784470 h 6858000"/>
              <a:gd name="connsiteX306" fmla="*/ 722014 w 5305156"/>
              <a:gd name="connsiteY306" fmla="*/ 6833040 h 6858000"/>
              <a:gd name="connsiteX307" fmla="*/ 751249 w 5305156"/>
              <a:gd name="connsiteY307" fmla="*/ 6858000 h 6858000"/>
              <a:gd name="connsiteX308" fmla="*/ 5305156 w 5305156"/>
              <a:gd name="connsiteY30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5305156" h="6858000">
                <a:moveTo>
                  <a:pt x="657398" y="6793932"/>
                </a:moveTo>
                <a:cubicBezTo>
                  <a:pt x="657398" y="6793932"/>
                  <a:pt x="657398" y="6793932"/>
                  <a:pt x="585057" y="6857017"/>
                </a:cubicBezTo>
                <a:lnTo>
                  <a:pt x="583930" y="6858000"/>
                </a:lnTo>
                <a:lnTo>
                  <a:pt x="732294" y="6858000"/>
                </a:lnTo>
                <a:lnTo>
                  <a:pt x="725614" y="6852286"/>
                </a:lnTo>
                <a:cubicBezTo>
                  <a:pt x="709021" y="6838092"/>
                  <a:pt x="686897" y="6819166"/>
                  <a:pt x="657398" y="6793932"/>
                </a:cubicBezTo>
                <a:close/>
                <a:moveTo>
                  <a:pt x="653184" y="6434348"/>
                </a:moveTo>
                <a:cubicBezTo>
                  <a:pt x="653184" y="6434348"/>
                  <a:pt x="653184" y="6434348"/>
                  <a:pt x="330807" y="6715076"/>
                </a:cubicBezTo>
                <a:cubicBezTo>
                  <a:pt x="330807" y="6715076"/>
                  <a:pt x="330807" y="6715076"/>
                  <a:pt x="330807" y="6799592"/>
                </a:cubicBezTo>
                <a:lnTo>
                  <a:pt x="330807" y="6858000"/>
                </a:lnTo>
                <a:lnTo>
                  <a:pt x="564153" y="6858000"/>
                </a:lnTo>
                <a:lnTo>
                  <a:pt x="568902" y="6853863"/>
                </a:lnTo>
                <a:cubicBezTo>
                  <a:pt x="573818" y="6854652"/>
                  <a:pt x="579438" y="6856229"/>
                  <a:pt x="585057" y="6857017"/>
                </a:cubicBezTo>
                <a:cubicBezTo>
                  <a:pt x="579438" y="6855440"/>
                  <a:pt x="574521" y="6854652"/>
                  <a:pt x="569605" y="6853075"/>
                </a:cubicBezTo>
                <a:cubicBezTo>
                  <a:pt x="569605" y="6853075"/>
                  <a:pt x="569605" y="6853075"/>
                  <a:pt x="653184" y="6780527"/>
                </a:cubicBezTo>
                <a:cubicBezTo>
                  <a:pt x="653184" y="6780527"/>
                  <a:pt x="653184" y="6780527"/>
                  <a:pt x="653184" y="6434348"/>
                </a:cubicBezTo>
                <a:close/>
                <a:moveTo>
                  <a:pt x="5047259" y="6343650"/>
                </a:moveTo>
                <a:lnTo>
                  <a:pt x="5047259" y="6707250"/>
                </a:lnTo>
                <a:lnTo>
                  <a:pt x="4683659" y="6707250"/>
                </a:lnTo>
                <a:lnTo>
                  <a:pt x="4683659" y="6343650"/>
                </a:lnTo>
                <a:close/>
                <a:moveTo>
                  <a:pt x="985394" y="5786939"/>
                </a:moveTo>
                <a:cubicBezTo>
                  <a:pt x="985394" y="5786939"/>
                  <a:pt x="985394" y="5786939"/>
                  <a:pt x="777500" y="5968308"/>
                </a:cubicBezTo>
                <a:cubicBezTo>
                  <a:pt x="777500" y="5968308"/>
                  <a:pt x="777500" y="5968308"/>
                  <a:pt x="663017" y="6067667"/>
                </a:cubicBezTo>
                <a:cubicBezTo>
                  <a:pt x="663017" y="6067667"/>
                  <a:pt x="663017" y="6067667"/>
                  <a:pt x="663017" y="6413845"/>
                </a:cubicBezTo>
                <a:cubicBezTo>
                  <a:pt x="663017" y="6413845"/>
                  <a:pt x="663017" y="6413845"/>
                  <a:pt x="901815" y="6206454"/>
                </a:cubicBezTo>
                <a:cubicBezTo>
                  <a:pt x="901815" y="6206454"/>
                  <a:pt x="901815" y="6206454"/>
                  <a:pt x="985394" y="6133906"/>
                </a:cubicBezTo>
                <a:cubicBezTo>
                  <a:pt x="985394" y="6133906"/>
                  <a:pt x="985394" y="6133906"/>
                  <a:pt x="985394" y="5786939"/>
                </a:cubicBezTo>
                <a:close/>
                <a:moveTo>
                  <a:pt x="1549380" y="5671020"/>
                </a:moveTo>
                <a:cubicBezTo>
                  <a:pt x="1537440" y="5677328"/>
                  <a:pt x="1537440" y="5677328"/>
                  <a:pt x="1537440" y="5677328"/>
                </a:cubicBezTo>
                <a:cubicBezTo>
                  <a:pt x="1549380" y="5671020"/>
                  <a:pt x="1549380" y="5671020"/>
                  <a:pt x="1549380" y="5671020"/>
                </a:cubicBezTo>
                <a:close/>
                <a:moveTo>
                  <a:pt x="1325331" y="5495959"/>
                </a:moveTo>
                <a:cubicBezTo>
                  <a:pt x="1325331" y="5495959"/>
                  <a:pt x="1325331" y="5495959"/>
                  <a:pt x="1000847" y="5779053"/>
                </a:cubicBezTo>
                <a:cubicBezTo>
                  <a:pt x="1000847" y="5779053"/>
                  <a:pt x="1000847" y="5779053"/>
                  <a:pt x="1326033" y="6056627"/>
                </a:cubicBezTo>
                <a:cubicBezTo>
                  <a:pt x="1326033" y="6056627"/>
                  <a:pt x="1326033" y="6056627"/>
                  <a:pt x="1650518" y="5773533"/>
                </a:cubicBezTo>
                <a:cubicBezTo>
                  <a:pt x="1650518" y="5773533"/>
                  <a:pt x="1650518" y="5773533"/>
                  <a:pt x="1537440" y="5677328"/>
                </a:cubicBezTo>
                <a:cubicBezTo>
                  <a:pt x="1537440" y="5677328"/>
                  <a:pt x="1537440" y="5677328"/>
                  <a:pt x="1325331" y="5495959"/>
                </a:cubicBezTo>
                <a:close/>
                <a:moveTo>
                  <a:pt x="320271" y="4847761"/>
                </a:moveTo>
                <a:cubicBezTo>
                  <a:pt x="320271" y="4847761"/>
                  <a:pt x="320271" y="4847761"/>
                  <a:pt x="0" y="5126124"/>
                </a:cubicBezTo>
                <a:cubicBezTo>
                  <a:pt x="0" y="5126124"/>
                  <a:pt x="0" y="5126124"/>
                  <a:pt x="325188" y="5403697"/>
                </a:cubicBezTo>
                <a:cubicBezTo>
                  <a:pt x="325188" y="5403697"/>
                  <a:pt x="325188" y="5403697"/>
                  <a:pt x="433349" y="5309070"/>
                </a:cubicBezTo>
                <a:cubicBezTo>
                  <a:pt x="433349" y="5309070"/>
                  <a:pt x="433349" y="5309070"/>
                  <a:pt x="439670" y="5320898"/>
                </a:cubicBezTo>
                <a:cubicBezTo>
                  <a:pt x="439670" y="5320898"/>
                  <a:pt x="439670" y="5320898"/>
                  <a:pt x="330807" y="5415526"/>
                </a:cubicBezTo>
                <a:cubicBezTo>
                  <a:pt x="330807" y="5415526"/>
                  <a:pt x="330807" y="5415526"/>
                  <a:pt x="330807" y="5761705"/>
                </a:cubicBezTo>
                <a:cubicBezTo>
                  <a:pt x="330807" y="5761705"/>
                  <a:pt x="330807" y="5761705"/>
                  <a:pt x="563986" y="5559044"/>
                </a:cubicBezTo>
                <a:cubicBezTo>
                  <a:pt x="563986" y="5559044"/>
                  <a:pt x="563986" y="5559044"/>
                  <a:pt x="570307" y="5571661"/>
                </a:cubicBezTo>
                <a:cubicBezTo>
                  <a:pt x="570307" y="5571661"/>
                  <a:pt x="570307" y="5571661"/>
                  <a:pt x="332211" y="5779053"/>
                </a:cubicBezTo>
                <a:cubicBezTo>
                  <a:pt x="332211" y="5779053"/>
                  <a:pt x="332211" y="5779053"/>
                  <a:pt x="657398" y="6056627"/>
                </a:cubicBezTo>
                <a:cubicBezTo>
                  <a:pt x="657398" y="6056627"/>
                  <a:pt x="657398" y="6056627"/>
                  <a:pt x="771178" y="5957268"/>
                </a:cubicBezTo>
                <a:cubicBezTo>
                  <a:pt x="771178" y="5957268"/>
                  <a:pt x="771178" y="5957268"/>
                  <a:pt x="777500" y="5968308"/>
                </a:cubicBezTo>
                <a:cubicBezTo>
                  <a:pt x="777500" y="5968308"/>
                  <a:pt x="777500" y="5968308"/>
                  <a:pt x="771881" y="5956479"/>
                </a:cubicBezTo>
                <a:cubicBezTo>
                  <a:pt x="771881" y="5956479"/>
                  <a:pt x="771881" y="5956479"/>
                  <a:pt x="981883" y="5773533"/>
                </a:cubicBezTo>
                <a:cubicBezTo>
                  <a:pt x="981883" y="5773533"/>
                  <a:pt x="981883" y="5773533"/>
                  <a:pt x="656696" y="5495959"/>
                </a:cubicBezTo>
                <a:cubicBezTo>
                  <a:pt x="656696" y="5495959"/>
                  <a:pt x="656696" y="5495959"/>
                  <a:pt x="571010" y="5570873"/>
                </a:cubicBezTo>
                <a:cubicBezTo>
                  <a:pt x="571010" y="5570873"/>
                  <a:pt x="571010" y="5570873"/>
                  <a:pt x="563986" y="5558256"/>
                </a:cubicBezTo>
                <a:cubicBezTo>
                  <a:pt x="563986" y="5558256"/>
                  <a:pt x="563986" y="5558256"/>
                  <a:pt x="653184" y="5480976"/>
                </a:cubicBezTo>
                <a:cubicBezTo>
                  <a:pt x="653184" y="5480976"/>
                  <a:pt x="653184" y="5480976"/>
                  <a:pt x="653184" y="5134798"/>
                </a:cubicBezTo>
                <a:cubicBezTo>
                  <a:pt x="653184" y="5134798"/>
                  <a:pt x="653184" y="5134798"/>
                  <a:pt x="439670" y="5320110"/>
                </a:cubicBezTo>
                <a:cubicBezTo>
                  <a:pt x="439670" y="5320110"/>
                  <a:pt x="439670" y="5320110"/>
                  <a:pt x="434052" y="5309070"/>
                </a:cubicBezTo>
                <a:cubicBezTo>
                  <a:pt x="434052" y="5309070"/>
                  <a:pt x="434052" y="5309070"/>
                  <a:pt x="645458" y="5125335"/>
                </a:cubicBezTo>
                <a:cubicBezTo>
                  <a:pt x="645458" y="5125335"/>
                  <a:pt x="645458" y="5125335"/>
                  <a:pt x="320271" y="4847761"/>
                </a:cubicBezTo>
                <a:close/>
                <a:moveTo>
                  <a:pt x="985394" y="4487388"/>
                </a:moveTo>
                <a:cubicBezTo>
                  <a:pt x="985394" y="4487388"/>
                  <a:pt x="985394" y="4487388"/>
                  <a:pt x="763453" y="4680586"/>
                </a:cubicBezTo>
                <a:cubicBezTo>
                  <a:pt x="763453" y="4680586"/>
                  <a:pt x="763453" y="4680586"/>
                  <a:pt x="756430" y="4670335"/>
                </a:cubicBezTo>
                <a:cubicBezTo>
                  <a:pt x="756430" y="4670335"/>
                  <a:pt x="756430" y="4670335"/>
                  <a:pt x="762750" y="4680586"/>
                </a:cubicBezTo>
                <a:cubicBezTo>
                  <a:pt x="762750" y="4680586"/>
                  <a:pt x="762750" y="4680586"/>
                  <a:pt x="663017" y="4768116"/>
                </a:cubicBezTo>
                <a:cubicBezTo>
                  <a:pt x="663017" y="4768116"/>
                  <a:pt x="663017" y="4768116"/>
                  <a:pt x="663017" y="5114295"/>
                </a:cubicBezTo>
                <a:cubicBezTo>
                  <a:pt x="663017" y="5114295"/>
                  <a:pt x="663017" y="5114295"/>
                  <a:pt x="906029" y="4902960"/>
                </a:cubicBezTo>
                <a:cubicBezTo>
                  <a:pt x="906029" y="4902960"/>
                  <a:pt x="906029" y="4902960"/>
                  <a:pt x="913053" y="4913212"/>
                </a:cubicBezTo>
                <a:cubicBezTo>
                  <a:pt x="913053" y="4913212"/>
                  <a:pt x="913053" y="4913212"/>
                  <a:pt x="906732" y="4902172"/>
                </a:cubicBezTo>
                <a:cubicBezTo>
                  <a:pt x="906732" y="4902172"/>
                  <a:pt x="906732" y="4902172"/>
                  <a:pt x="985394" y="4833567"/>
                </a:cubicBezTo>
                <a:cubicBezTo>
                  <a:pt x="985394" y="4833567"/>
                  <a:pt x="985394" y="4833567"/>
                  <a:pt x="985394" y="4487388"/>
                </a:cubicBezTo>
                <a:close/>
                <a:moveTo>
                  <a:pt x="656696" y="4196409"/>
                </a:moveTo>
                <a:cubicBezTo>
                  <a:pt x="656696" y="4196409"/>
                  <a:pt x="656696" y="4196409"/>
                  <a:pt x="332211" y="4478714"/>
                </a:cubicBezTo>
                <a:cubicBezTo>
                  <a:pt x="332211" y="4478714"/>
                  <a:pt x="332211" y="4478714"/>
                  <a:pt x="657398" y="4756288"/>
                </a:cubicBezTo>
                <a:cubicBezTo>
                  <a:pt x="657398" y="4756288"/>
                  <a:pt x="657398" y="4756288"/>
                  <a:pt x="756430" y="4670335"/>
                </a:cubicBezTo>
                <a:cubicBezTo>
                  <a:pt x="756430" y="4670335"/>
                  <a:pt x="756430" y="4670335"/>
                  <a:pt x="981883" y="4473983"/>
                </a:cubicBezTo>
                <a:cubicBezTo>
                  <a:pt x="981883" y="4473983"/>
                  <a:pt x="981883" y="4473983"/>
                  <a:pt x="656696" y="4196409"/>
                </a:cubicBezTo>
                <a:close/>
                <a:moveTo>
                  <a:pt x="993120" y="3544268"/>
                </a:moveTo>
                <a:cubicBezTo>
                  <a:pt x="993120" y="3544268"/>
                  <a:pt x="993120" y="3544268"/>
                  <a:pt x="668636" y="3826573"/>
                </a:cubicBezTo>
                <a:cubicBezTo>
                  <a:pt x="668636" y="3826573"/>
                  <a:pt x="668636" y="3826573"/>
                  <a:pt x="993823" y="4104935"/>
                </a:cubicBezTo>
                <a:cubicBezTo>
                  <a:pt x="993823" y="4104935"/>
                  <a:pt x="993823" y="4104935"/>
                  <a:pt x="1318308" y="3821842"/>
                </a:cubicBezTo>
                <a:cubicBezTo>
                  <a:pt x="1318308" y="3821842"/>
                  <a:pt x="1318308" y="3821842"/>
                  <a:pt x="1002251" y="3552154"/>
                </a:cubicBezTo>
                <a:cubicBezTo>
                  <a:pt x="1002251" y="3552154"/>
                  <a:pt x="1002251" y="3552154"/>
                  <a:pt x="993120" y="3544268"/>
                </a:cubicBezTo>
                <a:close/>
                <a:moveTo>
                  <a:pt x="1318308" y="2538851"/>
                </a:moveTo>
                <a:cubicBezTo>
                  <a:pt x="1318308" y="2538851"/>
                  <a:pt x="1318308" y="2538851"/>
                  <a:pt x="1110412" y="2719432"/>
                </a:cubicBezTo>
                <a:cubicBezTo>
                  <a:pt x="1110412" y="2719432"/>
                  <a:pt x="1110412" y="2719432"/>
                  <a:pt x="1104092" y="2708392"/>
                </a:cubicBezTo>
                <a:cubicBezTo>
                  <a:pt x="1104092" y="2708392"/>
                  <a:pt x="1104092" y="2708392"/>
                  <a:pt x="1109710" y="2720221"/>
                </a:cubicBezTo>
                <a:cubicBezTo>
                  <a:pt x="1109710" y="2720221"/>
                  <a:pt x="1109710" y="2720221"/>
                  <a:pt x="995930" y="2819579"/>
                </a:cubicBezTo>
                <a:cubicBezTo>
                  <a:pt x="995930" y="2819579"/>
                  <a:pt x="995930" y="2819579"/>
                  <a:pt x="995930" y="3165758"/>
                </a:cubicBezTo>
                <a:cubicBezTo>
                  <a:pt x="995930" y="3165758"/>
                  <a:pt x="995930" y="3165758"/>
                  <a:pt x="1234025" y="2958366"/>
                </a:cubicBezTo>
                <a:cubicBezTo>
                  <a:pt x="1234025" y="2958366"/>
                  <a:pt x="1234025" y="2958366"/>
                  <a:pt x="1240347" y="2969406"/>
                </a:cubicBezTo>
                <a:cubicBezTo>
                  <a:pt x="1240347" y="2969406"/>
                  <a:pt x="1240347" y="2969406"/>
                  <a:pt x="1234728" y="2957578"/>
                </a:cubicBezTo>
                <a:cubicBezTo>
                  <a:pt x="1234728" y="2957578"/>
                  <a:pt x="1234728" y="2957578"/>
                  <a:pt x="1318308" y="2885030"/>
                </a:cubicBezTo>
                <a:cubicBezTo>
                  <a:pt x="1318308" y="2885030"/>
                  <a:pt x="1318308" y="2885030"/>
                  <a:pt x="1318308" y="2538851"/>
                </a:cubicBezTo>
                <a:close/>
                <a:moveTo>
                  <a:pt x="652482" y="1598885"/>
                </a:moveTo>
                <a:cubicBezTo>
                  <a:pt x="652482" y="1598885"/>
                  <a:pt x="652482" y="1598885"/>
                  <a:pt x="332211" y="1878036"/>
                </a:cubicBezTo>
                <a:cubicBezTo>
                  <a:pt x="332211" y="1878036"/>
                  <a:pt x="332211" y="1878036"/>
                  <a:pt x="657398" y="2155610"/>
                </a:cubicBezTo>
                <a:cubicBezTo>
                  <a:pt x="657398" y="2155610"/>
                  <a:pt x="657398" y="2155610"/>
                  <a:pt x="766262" y="2060983"/>
                </a:cubicBezTo>
                <a:cubicBezTo>
                  <a:pt x="766262" y="2060983"/>
                  <a:pt x="766262" y="2060983"/>
                  <a:pt x="771881" y="2072022"/>
                </a:cubicBezTo>
                <a:cubicBezTo>
                  <a:pt x="771881" y="2072022"/>
                  <a:pt x="771881" y="2072022"/>
                  <a:pt x="663017" y="2166650"/>
                </a:cubicBezTo>
                <a:cubicBezTo>
                  <a:pt x="663017" y="2166650"/>
                  <a:pt x="663017" y="2166650"/>
                  <a:pt x="663017" y="2513617"/>
                </a:cubicBezTo>
                <a:cubicBezTo>
                  <a:pt x="663017" y="2513617"/>
                  <a:pt x="663017" y="2513617"/>
                  <a:pt x="896196" y="2310168"/>
                </a:cubicBezTo>
                <a:cubicBezTo>
                  <a:pt x="896196" y="2310168"/>
                  <a:pt x="896196" y="2310168"/>
                  <a:pt x="902517" y="2322785"/>
                </a:cubicBezTo>
                <a:cubicBezTo>
                  <a:pt x="902517" y="2322785"/>
                  <a:pt x="902517" y="2322785"/>
                  <a:pt x="665124" y="2530177"/>
                </a:cubicBezTo>
                <a:cubicBezTo>
                  <a:pt x="665124" y="2530177"/>
                  <a:pt x="665124" y="2530177"/>
                  <a:pt x="990311" y="2807751"/>
                </a:cubicBezTo>
                <a:cubicBezTo>
                  <a:pt x="990311" y="2807751"/>
                  <a:pt x="990311" y="2807751"/>
                  <a:pt x="1104092" y="2708392"/>
                </a:cubicBezTo>
                <a:cubicBezTo>
                  <a:pt x="1104092" y="2708392"/>
                  <a:pt x="1104092" y="2708392"/>
                  <a:pt x="1314093" y="2525446"/>
                </a:cubicBezTo>
                <a:cubicBezTo>
                  <a:pt x="1314093" y="2525446"/>
                  <a:pt x="1314093" y="2525446"/>
                  <a:pt x="988907" y="2247872"/>
                </a:cubicBezTo>
                <a:cubicBezTo>
                  <a:pt x="988907" y="2247872"/>
                  <a:pt x="988907" y="2247872"/>
                  <a:pt x="903220" y="2322785"/>
                </a:cubicBezTo>
                <a:cubicBezTo>
                  <a:pt x="903220" y="2322785"/>
                  <a:pt x="903220" y="2322785"/>
                  <a:pt x="896899" y="2310168"/>
                </a:cubicBezTo>
                <a:cubicBezTo>
                  <a:pt x="896899" y="2310168"/>
                  <a:pt x="896899" y="2310168"/>
                  <a:pt x="985394" y="2232889"/>
                </a:cubicBezTo>
                <a:cubicBezTo>
                  <a:pt x="985394" y="2232889"/>
                  <a:pt x="985394" y="2232889"/>
                  <a:pt x="985394" y="1885922"/>
                </a:cubicBezTo>
                <a:cubicBezTo>
                  <a:pt x="985394" y="1885922"/>
                  <a:pt x="985394" y="1885922"/>
                  <a:pt x="772583" y="2072022"/>
                </a:cubicBezTo>
                <a:cubicBezTo>
                  <a:pt x="772583" y="2072022"/>
                  <a:pt x="772583" y="2072022"/>
                  <a:pt x="766262" y="2060194"/>
                </a:cubicBezTo>
                <a:cubicBezTo>
                  <a:pt x="766262" y="2060194"/>
                  <a:pt x="766262" y="2060194"/>
                  <a:pt x="977669" y="1876459"/>
                </a:cubicBezTo>
                <a:cubicBezTo>
                  <a:pt x="977669" y="1876459"/>
                  <a:pt x="977669" y="1876459"/>
                  <a:pt x="652482" y="1598885"/>
                </a:cubicBezTo>
                <a:close/>
                <a:moveTo>
                  <a:pt x="1318308" y="1238512"/>
                </a:moveTo>
                <a:cubicBezTo>
                  <a:pt x="1318308" y="1238512"/>
                  <a:pt x="1318308" y="1238512"/>
                  <a:pt x="1095663" y="1432499"/>
                </a:cubicBezTo>
                <a:cubicBezTo>
                  <a:pt x="1095663" y="1432499"/>
                  <a:pt x="1095663" y="1432499"/>
                  <a:pt x="995930" y="1519240"/>
                </a:cubicBezTo>
                <a:cubicBezTo>
                  <a:pt x="995930" y="1519240"/>
                  <a:pt x="995930" y="1519240"/>
                  <a:pt x="995930" y="1865419"/>
                </a:cubicBezTo>
                <a:cubicBezTo>
                  <a:pt x="995930" y="1865419"/>
                  <a:pt x="995930" y="1865419"/>
                  <a:pt x="1238240" y="1654085"/>
                </a:cubicBezTo>
                <a:cubicBezTo>
                  <a:pt x="1238240" y="1654085"/>
                  <a:pt x="1238240" y="1654085"/>
                  <a:pt x="1245264" y="1665124"/>
                </a:cubicBezTo>
                <a:cubicBezTo>
                  <a:pt x="1245264" y="1665124"/>
                  <a:pt x="1245264" y="1665124"/>
                  <a:pt x="1000847" y="1878036"/>
                </a:cubicBezTo>
                <a:cubicBezTo>
                  <a:pt x="1000847" y="1878036"/>
                  <a:pt x="1000847" y="1878036"/>
                  <a:pt x="1326033" y="2155610"/>
                </a:cubicBezTo>
                <a:cubicBezTo>
                  <a:pt x="1326033" y="2155610"/>
                  <a:pt x="1326033" y="2155610"/>
                  <a:pt x="1477038" y="2023920"/>
                </a:cubicBezTo>
                <a:cubicBezTo>
                  <a:pt x="1477038" y="2023920"/>
                  <a:pt x="1477038" y="2023920"/>
                  <a:pt x="1646304" y="1876459"/>
                </a:cubicBezTo>
                <a:cubicBezTo>
                  <a:pt x="1646304" y="1876459"/>
                  <a:pt x="1646304" y="1876459"/>
                  <a:pt x="1321116" y="1598885"/>
                </a:cubicBezTo>
                <a:cubicBezTo>
                  <a:pt x="1321116" y="1598885"/>
                  <a:pt x="1321116" y="1598885"/>
                  <a:pt x="1245965" y="1664336"/>
                </a:cubicBezTo>
                <a:cubicBezTo>
                  <a:pt x="1245965" y="1664336"/>
                  <a:pt x="1245965" y="1664336"/>
                  <a:pt x="1238942" y="1654085"/>
                </a:cubicBezTo>
                <a:cubicBezTo>
                  <a:pt x="1238942" y="1654085"/>
                  <a:pt x="1238942" y="1654085"/>
                  <a:pt x="1318308" y="1585480"/>
                </a:cubicBezTo>
                <a:cubicBezTo>
                  <a:pt x="1318308" y="1585480"/>
                  <a:pt x="1318308" y="1585480"/>
                  <a:pt x="1318308" y="1238512"/>
                </a:cubicBezTo>
                <a:close/>
                <a:moveTo>
                  <a:pt x="988907" y="947533"/>
                </a:moveTo>
                <a:cubicBezTo>
                  <a:pt x="988907" y="947533"/>
                  <a:pt x="988907" y="947533"/>
                  <a:pt x="665124" y="1230627"/>
                </a:cubicBezTo>
                <a:cubicBezTo>
                  <a:pt x="665124" y="1230627"/>
                  <a:pt x="665124" y="1230627"/>
                  <a:pt x="990311" y="1508201"/>
                </a:cubicBezTo>
                <a:cubicBezTo>
                  <a:pt x="990311" y="1508201"/>
                  <a:pt x="990311" y="1508201"/>
                  <a:pt x="1088639" y="1422247"/>
                </a:cubicBezTo>
                <a:cubicBezTo>
                  <a:pt x="1088639" y="1422247"/>
                  <a:pt x="1088639" y="1422247"/>
                  <a:pt x="1095663" y="1432499"/>
                </a:cubicBezTo>
                <a:cubicBezTo>
                  <a:pt x="1095663" y="1432499"/>
                  <a:pt x="1095663" y="1432499"/>
                  <a:pt x="1089342" y="1421459"/>
                </a:cubicBezTo>
                <a:cubicBezTo>
                  <a:pt x="1089342" y="1421459"/>
                  <a:pt x="1089342" y="1421459"/>
                  <a:pt x="1314093" y="1225107"/>
                </a:cubicBezTo>
                <a:cubicBezTo>
                  <a:pt x="1314093" y="1225107"/>
                  <a:pt x="1314093" y="1225107"/>
                  <a:pt x="988907" y="947533"/>
                </a:cubicBezTo>
                <a:close/>
                <a:moveTo>
                  <a:pt x="1325331" y="296181"/>
                </a:moveTo>
                <a:cubicBezTo>
                  <a:pt x="1325331" y="296181"/>
                  <a:pt x="1325331" y="296181"/>
                  <a:pt x="1000847" y="578486"/>
                </a:cubicBezTo>
                <a:cubicBezTo>
                  <a:pt x="1000847" y="578486"/>
                  <a:pt x="1000847" y="578486"/>
                  <a:pt x="1326033" y="856060"/>
                </a:cubicBezTo>
                <a:cubicBezTo>
                  <a:pt x="1326033" y="856060"/>
                  <a:pt x="1326033" y="856060"/>
                  <a:pt x="1650518" y="573754"/>
                </a:cubicBezTo>
                <a:cubicBezTo>
                  <a:pt x="1650518" y="573754"/>
                  <a:pt x="1650518" y="573754"/>
                  <a:pt x="1334462" y="304066"/>
                </a:cubicBezTo>
                <a:cubicBezTo>
                  <a:pt x="1334462" y="304066"/>
                  <a:pt x="1334462" y="304066"/>
                  <a:pt x="1325331" y="296181"/>
                </a:cubicBezTo>
                <a:close/>
                <a:moveTo>
                  <a:pt x="1226725" y="0"/>
                </a:moveTo>
                <a:lnTo>
                  <a:pt x="748180" y="0"/>
                </a:lnTo>
                <a:lnTo>
                  <a:pt x="763540" y="13087"/>
                </a:lnTo>
                <a:cubicBezTo>
                  <a:pt x="795936" y="40686"/>
                  <a:pt x="860728" y="95886"/>
                  <a:pt x="990311" y="206284"/>
                </a:cubicBezTo>
                <a:cubicBezTo>
                  <a:pt x="990311" y="206284"/>
                  <a:pt x="990311" y="206284"/>
                  <a:pt x="1159227" y="58896"/>
                </a:cubicBezTo>
                <a:close/>
                <a:moveTo>
                  <a:pt x="1318308" y="0"/>
                </a:moveTo>
                <a:lnTo>
                  <a:pt x="1245701" y="0"/>
                </a:lnTo>
                <a:lnTo>
                  <a:pt x="1228232" y="15255"/>
                </a:lnTo>
                <a:cubicBezTo>
                  <a:pt x="1195046" y="44235"/>
                  <a:pt x="1128673" y="102194"/>
                  <a:pt x="995930" y="218113"/>
                </a:cubicBezTo>
                <a:cubicBezTo>
                  <a:pt x="995930" y="218113"/>
                  <a:pt x="995930" y="218113"/>
                  <a:pt x="995930" y="564292"/>
                </a:cubicBezTo>
                <a:cubicBezTo>
                  <a:pt x="995930" y="564292"/>
                  <a:pt x="995930" y="564292"/>
                  <a:pt x="1318308" y="283564"/>
                </a:cubicBezTo>
                <a:cubicBezTo>
                  <a:pt x="1318308" y="283564"/>
                  <a:pt x="1318308" y="283564"/>
                  <a:pt x="1318308" y="84404"/>
                </a:cubicBezTo>
                <a:close/>
                <a:moveTo>
                  <a:pt x="5305156" y="0"/>
                </a:moveTo>
                <a:lnTo>
                  <a:pt x="1329545" y="0"/>
                </a:lnTo>
                <a:lnTo>
                  <a:pt x="1329545" y="1953"/>
                </a:lnTo>
                <a:cubicBezTo>
                  <a:pt x="1329545" y="28082"/>
                  <a:pt x="1329545" y="97759"/>
                  <a:pt x="1329545" y="283564"/>
                </a:cubicBezTo>
                <a:cubicBezTo>
                  <a:pt x="1329545" y="283564"/>
                  <a:pt x="1329545" y="283564"/>
                  <a:pt x="1343592" y="295392"/>
                </a:cubicBezTo>
                <a:cubicBezTo>
                  <a:pt x="1343592" y="295392"/>
                  <a:pt x="1343592" y="295392"/>
                  <a:pt x="1334462" y="304066"/>
                </a:cubicBezTo>
                <a:cubicBezTo>
                  <a:pt x="1334462" y="304066"/>
                  <a:pt x="1334462" y="304066"/>
                  <a:pt x="1344294" y="295392"/>
                </a:cubicBezTo>
                <a:cubicBezTo>
                  <a:pt x="1344294" y="295392"/>
                  <a:pt x="1344294" y="295392"/>
                  <a:pt x="1665970" y="570600"/>
                </a:cubicBezTo>
                <a:cubicBezTo>
                  <a:pt x="1665970" y="570600"/>
                  <a:pt x="1665970" y="570600"/>
                  <a:pt x="1665970" y="589526"/>
                </a:cubicBezTo>
                <a:cubicBezTo>
                  <a:pt x="1665970" y="589526"/>
                  <a:pt x="1665970" y="589526"/>
                  <a:pt x="1654030" y="599777"/>
                </a:cubicBezTo>
                <a:cubicBezTo>
                  <a:pt x="1654030" y="599777"/>
                  <a:pt x="1654030" y="599777"/>
                  <a:pt x="1654030" y="587160"/>
                </a:cubicBezTo>
                <a:cubicBezTo>
                  <a:pt x="1654030" y="587160"/>
                  <a:pt x="1654030" y="587160"/>
                  <a:pt x="1332355" y="867888"/>
                </a:cubicBezTo>
                <a:cubicBezTo>
                  <a:pt x="1332355" y="867888"/>
                  <a:pt x="1332355" y="867888"/>
                  <a:pt x="1332355" y="1214067"/>
                </a:cubicBezTo>
                <a:cubicBezTo>
                  <a:pt x="1332355" y="1214067"/>
                  <a:pt x="1332355" y="1214067"/>
                  <a:pt x="1654030" y="933339"/>
                </a:cubicBezTo>
                <a:cubicBezTo>
                  <a:pt x="1654030" y="933339"/>
                  <a:pt x="1654030" y="933339"/>
                  <a:pt x="1654030" y="600566"/>
                </a:cubicBezTo>
                <a:cubicBezTo>
                  <a:pt x="1654030" y="600566"/>
                  <a:pt x="1654030" y="600566"/>
                  <a:pt x="1665970" y="590314"/>
                </a:cubicBezTo>
                <a:cubicBezTo>
                  <a:pt x="1665970" y="590314"/>
                  <a:pt x="1665970" y="590314"/>
                  <a:pt x="1665970" y="938859"/>
                </a:cubicBezTo>
                <a:cubicBezTo>
                  <a:pt x="1665970" y="938859"/>
                  <a:pt x="1665970" y="938859"/>
                  <a:pt x="1998180" y="1221952"/>
                </a:cubicBezTo>
                <a:cubicBezTo>
                  <a:pt x="1998180" y="1221952"/>
                  <a:pt x="1998180" y="1221952"/>
                  <a:pt x="1998180" y="1591788"/>
                </a:cubicBezTo>
                <a:cubicBezTo>
                  <a:pt x="1998180" y="1591788"/>
                  <a:pt x="1998180" y="1591788"/>
                  <a:pt x="1680718" y="1867785"/>
                </a:cubicBezTo>
                <a:cubicBezTo>
                  <a:pt x="1680718" y="1867785"/>
                  <a:pt x="1680718" y="1867785"/>
                  <a:pt x="1680718" y="1851225"/>
                </a:cubicBezTo>
                <a:lnTo>
                  <a:pt x="1986942" y="1585480"/>
                </a:lnTo>
                <a:cubicBezTo>
                  <a:pt x="1986942" y="1585480"/>
                  <a:pt x="1986942" y="1585480"/>
                  <a:pt x="1986942" y="1238512"/>
                </a:cubicBezTo>
                <a:cubicBezTo>
                  <a:pt x="1986942" y="1238512"/>
                  <a:pt x="1986942" y="1238512"/>
                  <a:pt x="1680718" y="1505046"/>
                </a:cubicBezTo>
                <a:cubicBezTo>
                  <a:pt x="1680718" y="1505046"/>
                  <a:pt x="1680718" y="1505046"/>
                  <a:pt x="1680718" y="1488487"/>
                </a:cubicBezTo>
                <a:cubicBezTo>
                  <a:pt x="1680718" y="1488487"/>
                  <a:pt x="1680718" y="1488487"/>
                  <a:pt x="1982728" y="1225107"/>
                </a:cubicBezTo>
                <a:cubicBezTo>
                  <a:pt x="1982728" y="1225107"/>
                  <a:pt x="1982728" y="1225107"/>
                  <a:pt x="1657541" y="947533"/>
                </a:cubicBezTo>
                <a:cubicBezTo>
                  <a:pt x="1657541" y="947533"/>
                  <a:pt x="1657541" y="947533"/>
                  <a:pt x="1333056" y="1230627"/>
                </a:cubicBezTo>
                <a:cubicBezTo>
                  <a:pt x="1333056" y="1230627"/>
                  <a:pt x="1333056" y="1230627"/>
                  <a:pt x="1658244" y="1508201"/>
                </a:cubicBezTo>
                <a:cubicBezTo>
                  <a:pt x="1658244" y="1508201"/>
                  <a:pt x="1658244" y="1508201"/>
                  <a:pt x="1680017" y="1489275"/>
                </a:cubicBezTo>
                <a:cubicBezTo>
                  <a:pt x="1680017" y="1489275"/>
                  <a:pt x="1680017" y="1489275"/>
                  <a:pt x="1680017" y="1505835"/>
                </a:cubicBezTo>
                <a:cubicBezTo>
                  <a:pt x="1680017" y="1505835"/>
                  <a:pt x="1680017" y="1505835"/>
                  <a:pt x="1664565" y="1519240"/>
                </a:cubicBezTo>
                <a:cubicBezTo>
                  <a:pt x="1664565" y="1519240"/>
                  <a:pt x="1664565" y="1519240"/>
                  <a:pt x="1664565" y="1865419"/>
                </a:cubicBezTo>
                <a:cubicBezTo>
                  <a:pt x="1664565" y="1865419"/>
                  <a:pt x="1664565" y="1865419"/>
                  <a:pt x="1680017" y="1852014"/>
                </a:cubicBezTo>
                <a:cubicBezTo>
                  <a:pt x="1680017" y="1852014"/>
                  <a:pt x="1680017" y="1852014"/>
                  <a:pt x="1680017" y="1868573"/>
                </a:cubicBezTo>
                <a:cubicBezTo>
                  <a:pt x="1680017" y="1868573"/>
                  <a:pt x="1680017" y="1868573"/>
                  <a:pt x="1665970" y="1881190"/>
                </a:cubicBezTo>
                <a:cubicBezTo>
                  <a:pt x="1665970" y="1881190"/>
                  <a:pt x="1665970" y="1881190"/>
                  <a:pt x="1665970" y="2058617"/>
                </a:cubicBezTo>
                <a:cubicBezTo>
                  <a:pt x="1665970" y="2058617"/>
                  <a:pt x="1665970" y="2058617"/>
                  <a:pt x="1654030" y="2060194"/>
                </a:cubicBezTo>
                <a:cubicBezTo>
                  <a:pt x="1654030" y="2060194"/>
                  <a:pt x="1654030" y="2060194"/>
                  <a:pt x="1654030" y="1885922"/>
                </a:cubicBezTo>
                <a:cubicBezTo>
                  <a:pt x="1654030" y="1885922"/>
                  <a:pt x="1654030" y="1885922"/>
                  <a:pt x="1484061" y="2034172"/>
                </a:cubicBezTo>
                <a:cubicBezTo>
                  <a:pt x="1484061" y="2034172"/>
                  <a:pt x="1484061" y="2034172"/>
                  <a:pt x="1477038" y="2023920"/>
                </a:cubicBezTo>
                <a:cubicBezTo>
                  <a:pt x="1477038" y="2023920"/>
                  <a:pt x="1477038" y="2023920"/>
                  <a:pt x="1484061" y="2034960"/>
                </a:cubicBezTo>
                <a:cubicBezTo>
                  <a:pt x="1484061" y="2034960"/>
                  <a:pt x="1484061" y="2034960"/>
                  <a:pt x="1332355" y="2166650"/>
                </a:cubicBezTo>
                <a:cubicBezTo>
                  <a:pt x="1332355" y="2166650"/>
                  <a:pt x="1332355" y="2166650"/>
                  <a:pt x="1332355" y="2513617"/>
                </a:cubicBezTo>
                <a:cubicBezTo>
                  <a:pt x="1332355" y="2513617"/>
                  <a:pt x="1332355" y="2513617"/>
                  <a:pt x="1654030" y="2232889"/>
                </a:cubicBezTo>
                <a:cubicBezTo>
                  <a:pt x="1654030" y="2232889"/>
                  <a:pt x="1654030" y="2232889"/>
                  <a:pt x="1654030" y="2060983"/>
                </a:cubicBezTo>
                <a:cubicBezTo>
                  <a:pt x="1654030" y="2060983"/>
                  <a:pt x="1654030" y="2060983"/>
                  <a:pt x="1665970" y="2059405"/>
                </a:cubicBezTo>
                <a:cubicBezTo>
                  <a:pt x="1665970" y="2059405"/>
                  <a:pt x="1665970" y="2059405"/>
                  <a:pt x="1665970" y="2238409"/>
                </a:cubicBezTo>
                <a:cubicBezTo>
                  <a:pt x="1665970" y="2238409"/>
                  <a:pt x="1665970" y="2238409"/>
                  <a:pt x="1881590" y="2422144"/>
                </a:cubicBezTo>
                <a:cubicBezTo>
                  <a:pt x="1881590" y="2422144"/>
                  <a:pt x="1881590" y="2422144"/>
                  <a:pt x="1869650" y="2428452"/>
                </a:cubicBezTo>
                <a:cubicBezTo>
                  <a:pt x="1869650" y="2428452"/>
                  <a:pt x="1869650" y="2428452"/>
                  <a:pt x="1657541" y="2247872"/>
                </a:cubicBezTo>
                <a:cubicBezTo>
                  <a:pt x="1657541" y="2247872"/>
                  <a:pt x="1657541" y="2247872"/>
                  <a:pt x="1333056" y="2530177"/>
                </a:cubicBezTo>
                <a:cubicBezTo>
                  <a:pt x="1333056" y="2530177"/>
                  <a:pt x="1333056" y="2530177"/>
                  <a:pt x="1658244" y="2807751"/>
                </a:cubicBezTo>
                <a:cubicBezTo>
                  <a:pt x="1658244" y="2807751"/>
                  <a:pt x="1658244" y="2807751"/>
                  <a:pt x="1982728" y="2525446"/>
                </a:cubicBezTo>
                <a:cubicBezTo>
                  <a:pt x="1982728" y="2525446"/>
                  <a:pt x="1982728" y="2525446"/>
                  <a:pt x="1870353" y="2429241"/>
                </a:cubicBezTo>
                <a:cubicBezTo>
                  <a:pt x="1870353" y="2429241"/>
                  <a:pt x="1870353" y="2429241"/>
                  <a:pt x="1882293" y="2422933"/>
                </a:cubicBezTo>
                <a:cubicBezTo>
                  <a:pt x="1882293" y="2422933"/>
                  <a:pt x="1882293" y="2422933"/>
                  <a:pt x="1998180" y="2522291"/>
                </a:cubicBezTo>
                <a:cubicBezTo>
                  <a:pt x="1998180" y="2522291"/>
                  <a:pt x="1998180" y="2522291"/>
                  <a:pt x="1998180" y="2773054"/>
                </a:cubicBezTo>
                <a:cubicBezTo>
                  <a:pt x="1998180" y="2773054"/>
                  <a:pt x="1998180" y="2773054"/>
                  <a:pt x="1986942" y="2778574"/>
                </a:cubicBezTo>
                <a:cubicBezTo>
                  <a:pt x="1986942" y="2778574"/>
                  <a:pt x="1986942" y="2778574"/>
                  <a:pt x="1986942" y="2538851"/>
                </a:cubicBezTo>
                <a:cubicBezTo>
                  <a:pt x="1986942" y="2538851"/>
                  <a:pt x="1986942" y="2538851"/>
                  <a:pt x="1664565" y="2819579"/>
                </a:cubicBezTo>
                <a:cubicBezTo>
                  <a:pt x="1664565" y="2819579"/>
                  <a:pt x="1664565" y="2819579"/>
                  <a:pt x="1664565" y="3165758"/>
                </a:cubicBezTo>
                <a:cubicBezTo>
                  <a:pt x="1664565" y="3165758"/>
                  <a:pt x="1664565" y="3165758"/>
                  <a:pt x="1986942" y="2885030"/>
                </a:cubicBezTo>
                <a:cubicBezTo>
                  <a:pt x="1986942" y="2885030"/>
                  <a:pt x="1986942" y="2885030"/>
                  <a:pt x="1986942" y="2779363"/>
                </a:cubicBezTo>
                <a:cubicBezTo>
                  <a:pt x="1986942" y="2779363"/>
                  <a:pt x="1986942" y="2779363"/>
                  <a:pt x="1998180" y="2773843"/>
                </a:cubicBezTo>
                <a:cubicBezTo>
                  <a:pt x="1998180" y="2773843"/>
                  <a:pt x="1998180" y="2773843"/>
                  <a:pt x="1998180" y="2891339"/>
                </a:cubicBezTo>
                <a:cubicBezTo>
                  <a:pt x="1998180" y="2891339"/>
                  <a:pt x="1998180" y="2891339"/>
                  <a:pt x="1658946" y="3187049"/>
                </a:cubicBezTo>
                <a:cubicBezTo>
                  <a:pt x="1658946" y="3187049"/>
                  <a:pt x="1658946" y="3187049"/>
                  <a:pt x="1321116" y="2899224"/>
                </a:cubicBezTo>
                <a:cubicBezTo>
                  <a:pt x="1321116" y="2899224"/>
                  <a:pt x="1321116" y="2899224"/>
                  <a:pt x="1240347" y="2969406"/>
                </a:cubicBezTo>
                <a:cubicBezTo>
                  <a:pt x="1240347" y="2969406"/>
                  <a:pt x="1240347" y="2969406"/>
                  <a:pt x="997334" y="3180741"/>
                </a:cubicBezTo>
                <a:cubicBezTo>
                  <a:pt x="997334" y="3180741"/>
                  <a:pt x="997334" y="3180741"/>
                  <a:pt x="997334" y="3519034"/>
                </a:cubicBezTo>
                <a:cubicBezTo>
                  <a:pt x="997334" y="3519034"/>
                  <a:pt x="997334" y="3519034"/>
                  <a:pt x="985394" y="3519034"/>
                </a:cubicBezTo>
                <a:cubicBezTo>
                  <a:pt x="985394" y="3519034"/>
                  <a:pt x="985394" y="3519034"/>
                  <a:pt x="985394" y="3500109"/>
                </a:cubicBezTo>
                <a:cubicBezTo>
                  <a:pt x="985394" y="3500109"/>
                  <a:pt x="985394" y="3500109"/>
                  <a:pt x="985394" y="3186261"/>
                </a:cubicBezTo>
                <a:cubicBezTo>
                  <a:pt x="985394" y="3186261"/>
                  <a:pt x="985394" y="3186261"/>
                  <a:pt x="663017" y="3466989"/>
                </a:cubicBezTo>
                <a:cubicBezTo>
                  <a:pt x="663017" y="3466989"/>
                  <a:pt x="663017" y="3466989"/>
                  <a:pt x="663017" y="3495377"/>
                </a:cubicBezTo>
                <a:cubicBezTo>
                  <a:pt x="663017" y="3495377"/>
                  <a:pt x="663017" y="3495377"/>
                  <a:pt x="663017" y="3812379"/>
                </a:cubicBezTo>
                <a:cubicBezTo>
                  <a:pt x="663017" y="3812379"/>
                  <a:pt x="663017" y="3812379"/>
                  <a:pt x="985394" y="3532439"/>
                </a:cubicBezTo>
                <a:cubicBezTo>
                  <a:pt x="985394" y="3532439"/>
                  <a:pt x="985394" y="3532439"/>
                  <a:pt x="985394" y="3519822"/>
                </a:cubicBezTo>
                <a:cubicBezTo>
                  <a:pt x="985394" y="3519822"/>
                  <a:pt x="985394" y="3519822"/>
                  <a:pt x="997334" y="3519822"/>
                </a:cubicBezTo>
                <a:cubicBezTo>
                  <a:pt x="997334" y="3519822"/>
                  <a:pt x="997334" y="3519822"/>
                  <a:pt x="997334" y="3531651"/>
                </a:cubicBezTo>
                <a:cubicBezTo>
                  <a:pt x="997334" y="3531651"/>
                  <a:pt x="997334" y="3531651"/>
                  <a:pt x="1011381" y="3543479"/>
                </a:cubicBezTo>
                <a:cubicBezTo>
                  <a:pt x="1011381" y="3543479"/>
                  <a:pt x="1011381" y="3543479"/>
                  <a:pt x="1002251" y="3552154"/>
                </a:cubicBezTo>
                <a:cubicBezTo>
                  <a:pt x="1002251" y="3552154"/>
                  <a:pt x="1002251" y="3552154"/>
                  <a:pt x="1012084" y="3544268"/>
                </a:cubicBezTo>
                <a:cubicBezTo>
                  <a:pt x="1012084" y="3544268"/>
                  <a:pt x="1012084" y="3544268"/>
                  <a:pt x="1333759" y="3818688"/>
                </a:cubicBezTo>
                <a:cubicBezTo>
                  <a:pt x="1333759" y="3818688"/>
                  <a:pt x="1333759" y="3818688"/>
                  <a:pt x="1333759" y="3838402"/>
                </a:cubicBezTo>
                <a:cubicBezTo>
                  <a:pt x="1333759" y="3838402"/>
                  <a:pt x="1333759" y="3838402"/>
                  <a:pt x="1321819" y="3848653"/>
                </a:cubicBezTo>
                <a:cubicBezTo>
                  <a:pt x="1321819" y="3848653"/>
                  <a:pt x="1321819" y="3848653"/>
                  <a:pt x="1321819" y="3835248"/>
                </a:cubicBezTo>
                <a:cubicBezTo>
                  <a:pt x="1321819" y="3835248"/>
                  <a:pt x="1321819" y="3835248"/>
                  <a:pt x="999441" y="4115975"/>
                </a:cubicBezTo>
                <a:cubicBezTo>
                  <a:pt x="999441" y="4115975"/>
                  <a:pt x="999441" y="4115975"/>
                  <a:pt x="999441" y="4462154"/>
                </a:cubicBezTo>
                <a:cubicBezTo>
                  <a:pt x="999441" y="4462154"/>
                  <a:pt x="999441" y="4462154"/>
                  <a:pt x="1321819" y="4182215"/>
                </a:cubicBezTo>
                <a:cubicBezTo>
                  <a:pt x="1321819" y="4182215"/>
                  <a:pt x="1321819" y="4182215"/>
                  <a:pt x="1321819" y="3849441"/>
                </a:cubicBezTo>
                <a:cubicBezTo>
                  <a:pt x="1321819" y="3849441"/>
                  <a:pt x="1321819" y="3849441"/>
                  <a:pt x="1333759" y="3839190"/>
                </a:cubicBezTo>
                <a:cubicBezTo>
                  <a:pt x="1333759" y="3839190"/>
                  <a:pt x="1333759" y="3839190"/>
                  <a:pt x="1333759" y="4186946"/>
                </a:cubicBezTo>
                <a:cubicBezTo>
                  <a:pt x="1333759" y="4186946"/>
                  <a:pt x="1333759" y="4186946"/>
                  <a:pt x="1665970" y="4470828"/>
                </a:cubicBezTo>
                <a:cubicBezTo>
                  <a:pt x="1665970" y="4470828"/>
                  <a:pt x="1665970" y="4470828"/>
                  <a:pt x="1665970" y="4839875"/>
                </a:cubicBezTo>
                <a:cubicBezTo>
                  <a:pt x="1665970" y="4839875"/>
                  <a:pt x="1665970" y="4839875"/>
                  <a:pt x="1348509" y="5116661"/>
                </a:cubicBezTo>
                <a:cubicBezTo>
                  <a:pt x="1348509" y="5116661"/>
                  <a:pt x="1348509" y="5116661"/>
                  <a:pt x="1348509" y="5100101"/>
                </a:cubicBezTo>
                <a:cubicBezTo>
                  <a:pt x="1348509" y="5100101"/>
                  <a:pt x="1348509" y="5100101"/>
                  <a:pt x="1654030" y="4833567"/>
                </a:cubicBezTo>
                <a:cubicBezTo>
                  <a:pt x="1654030" y="4833567"/>
                  <a:pt x="1654030" y="4833567"/>
                  <a:pt x="1654030" y="4487388"/>
                </a:cubicBezTo>
                <a:cubicBezTo>
                  <a:pt x="1654030" y="4487388"/>
                  <a:pt x="1654030" y="4487388"/>
                  <a:pt x="1348509" y="4753134"/>
                </a:cubicBezTo>
                <a:cubicBezTo>
                  <a:pt x="1348509" y="4753134"/>
                  <a:pt x="1348509" y="4753134"/>
                  <a:pt x="1348509" y="4737362"/>
                </a:cubicBezTo>
                <a:cubicBezTo>
                  <a:pt x="1348509" y="4737362"/>
                  <a:pt x="1348509" y="4737362"/>
                  <a:pt x="1650518" y="4473983"/>
                </a:cubicBezTo>
                <a:cubicBezTo>
                  <a:pt x="1650518" y="4473983"/>
                  <a:pt x="1650518" y="4473983"/>
                  <a:pt x="1325331" y="4196409"/>
                </a:cubicBezTo>
                <a:cubicBezTo>
                  <a:pt x="1325331" y="4196409"/>
                  <a:pt x="1325331" y="4196409"/>
                  <a:pt x="1000847" y="4478714"/>
                </a:cubicBezTo>
                <a:cubicBezTo>
                  <a:pt x="1000847" y="4478714"/>
                  <a:pt x="1000847" y="4478714"/>
                  <a:pt x="1326033" y="4756288"/>
                </a:cubicBezTo>
                <a:cubicBezTo>
                  <a:pt x="1326033" y="4756288"/>
                  <a:pt x="1326033" y="4756288"/>
                  <a:pt x="1347806" y="4737362"/>
                </a:cubicBezTo>
                <a:cubicBezTo>
                  <a:pt x="1347806" y="4737362"/>
                  <a:pt x="1347806" y="4737362"/>
                  <a:pt x="1347806" y="4753922"/>
                </a:cubicBezTo>
                <a:cubicBezTo>
                  <a:pt x="1347806" y="4753922"/>
                  <a:pt x="1347806" y="4753922"/>
                  <a:pt x="1331652" y="4768116"/>
                </a:cubicBezTo>
                <a:cubicBezTo>
                  <a:pt x="1331652" y="4768116"/>
                  <a:pt x="1331652" y="4768116"/>
                  <a:pt x="1331652" y="5114295"/>
                </a:cubicBezTo>
                <a:cubicBezTo>
                  <a:pt x="1331652" y="5114295"/>
                  <a:pt x="1331652" y="5114295"/>
                  <a:pt x="1347806" y="5100101"/>
                </a:cubicBezTo>
                <a:cubicBezTo>
                  <a:pt x="1347806" y="5100101"/>
                  <a:pt x="1347806" y="5100101"/>
                  <a:pt x="1347806" y="5116661"/>
                </a:cubicBezTo>
                <a:cubicBezTo>
                  <a:pt x="1347806" y="5116661"/>
                  <a:pt x="1347806" y="5116661"/>
                  <a:pt x="1333759" y="5129278"/>
                </a:cubicBezTo>
                <a:cubicBezTo>
                  <a:pt x="1333759" y="5129278"/>
                  <a:pt x="1333759" y="5129278"/>
                  <a:pt x="1333759" y="5306704"/>
                </a:cubicBezTo>
                <a:cubicBezTo>
                  <a:pt x="1333759" y="5306704"/>
                  <a:pt x="1333759" y="5306704"/>
                  <a:pt x="1321819" y="5309070"/>
                </a:cubicBezTo>
                <a:cubicBezTo>
                  <a:pt x="1321819" y="5309070"/>
                  <a:pt x="1321819" y="5309070"/>
                  <a:pt x="1321819" y="5134798"/>
                </a:cubicBezTo>
                <a:cubicBezTo>
                  <a:pt x="1321819" y="5134798"/>
                  <a:pt x="1321819" y="5134798"/>
                  <a:pt x="1151851" y="5283047"/>
                </a:cubicBezTo>
                <a:cubicBezTo>
                  <a:pt x="1151851" y="5283047"/>
                  <a:pt x="1151851" y="5283047"/>
                  <a:pt x="1144827" y="5272008"/>
                </a:cubicBezTo>
                <a:cubicBezTo>
                  <a:pt x="1144827" y="5272008"/>
                  <a:pt x="1144827" y="5272008"/>
                  <a:pt x="1314093" y="5125335"/>
                </a:cubicBezTo>
                <a:cubicBezTo>
                  <a:pt x="1314093" y="5125335"/>
                  <a:pt x="1314093" y="5125335"/>
                  <a:pt x="988907" y="4847761"/>
                </a:cubicBezTo>
                <a:cubicBezTo>
                  <a:pt x="988907" y="4847761"/>
                  <a:pt x="988907" y="4847761"/>
                  <a:pt x="913053" y="4913212"/>
                </a:cubicBezTo>
                <a:cubicBezTo>
                  <a:pt x="913053" y="4913212"/>
                  <a:pt x="913053" y="4913212"/>
                  <a:pt x="668636" y="5126124"/>
                </a:cubicBezTo>
                <a:cubicBezTo>
                  <a:pt x="668636" y="5126124"/>
                  <a:pt x="668636" y="5126124"/>
                  <a:pt x="993823" y="5403697"/>
                </a:cubicBezTo>
                <a:cubicBezTo>
                  <a:pt x="993823" y="5403697"/>
                  <a:pt x="993823" y="5403697"/>
                  <a:pt x="1144827" y="5272796"/>
                </a:cubicBezTo>
                <a:cubicBezTo>
                  <a:pt x="1144827" y="5272796"/>
                  <a:pt x="1144827" y="5272796"/>
                  <a:pt x="1151149" y="5283047"/>
                </a:cubicBezTo>
                <a:cubicBezTo>
                  <a:pt x="1151149" y="5283047"/>
                  <a:pt x="1151149" y="5283047"/>
                  <a:pt x="999441" y="5415526"/>
                </a:cubicBezTo>
                <a:cubicBezTo>
                  <a:pt x="999441" y="5415526"/>
                  <a:pt x="999441" y="5415526"/>
                  <a:pt x="999441" y="5761705"/>
                </a:cubicBezTo>
                <a:cubicBezTo>
                  <a:pt x="999441" y="5761705"/>
                  <a:pt x="999441" y="5761705"/>
                  <a:pt x="1321819" y="5480976"/>
                </a:cubicBezTo>
                <a:cubicBezTo>
                  <a:pt x="1321819" y="5480976"/>
                  <a:pt x="1321819" y="5480976"/>
                  <a:pt x="1321819" y="5309858"/>
                </a:cubicBezTo>
                <a:cubicBezTo>
                  <a:pt x="1321819" y="5309858"/>
                  <a:pt x="1321819" y="5309858"/>
                  <a:pt x="1333759" y="5307493"/>
                </a:cubicBezTo>
                <a:cubicBezTo>
                  <a:pt x="1333759" y="5307493"/>
                  <a:pt x="1333759" y="5307493"/>
                  <a:pt x="1333759" y="5487285"/>
                </a:cubicBezTo>
                <a:cubicBezTo>
                  <a:pt x="1333759" y="5487285"/>
                  <a:pt x="1333759" y="5487285"/>
                  <a:pt x="1549380" y="5671020"/>
                </a:cubicBezTo>
                <a:cubicBezTo>
                  <a:pt x="1549380" y="5671020"/>
                  <a:pt x="1549380" y="5671020"/>
                  <a:pt x="1665970" y="5770379"/>
                </a:cubicBezTo>
                <a:cubicBezTo>
                  <a:pt x="1665970" y="5770379"/>
                  <a:pt x="1665970" y="5770379"/>
                  <a:pt x="1665970" y="6021141"/>
                </a:cubicBezTo>
                <a:cubicBezTo>
                  <a:pt x="1665970" y="6021141"/>
                  <a:pt x="1665970" y="6021141"/>
                  <a:pt x="1654030" y="6026661"/>
                </a:cubicBezTo>
                <a:cubicBezTo>
                  <a:pt x="1654030" y="6026661"/>
                  <a:pt x="1654030" y="6026661"/>
                  <a:pt x="1654030" y="5786939"/>
                </a:cubicBezTo>
                <a:cubicBezTo>
                  <a:pt x="1654030" y="5786939"/>
                  <a:pt x="1654030" y="5786939"/>
                  <a:pt x="1331652" y="6067667"/>
                </a:cubicBezTo>
                <a:cubicBezTo>
                  <a:pt x="1331652" y="6067667"/>
                  <a:pt x="1331652" y="6067667"/>
                  <a:pt x="1331652" y="6413845"/>
                </a:cubicBezTo>
                <a:cubicBezTo>
                  <a:pt x="1331652" y="6413845"/>
                  <a:pt x="1331652" y="6413845"/>
                  <a:pt x="1654030" y="6133906"/>
                </a:cubicBezTo>
                <a:cubicBezTo>
                  <a:pt x="1654030" y="6133906"/>
                  <a:pt x="1654030" y="6133906"/>
                  <a:pt x="1654030" y="6027450"/>
                </a:cubicBezTo>
                <a:cubicBezTo>
                  <a:pt x="1654030" y="6027450"/>
                  <a:pt x="1654030" y="6027450"/>
                  <a:pt x="1665970" y="6021930"/>
                </a:cubicBezTo>
                <a:cubicBezTo>
                  <a:pt x="1665970" y="6021930"/>
                  <a:pt x="1665970" y="6021930"/>
                  <a:pt x="1665970" y="6140214"/>
                </a:cubicBezTo>
                <a:cubicBezTo>
                  <a:pt x="1665970" y="6140214"/>
                  <a:pt x="1665970" y="6140214"/>
                  <a:pt x="1326033" y="6435925"/>
                </a:cubicBezTo>
                <a:cubicBezTo>
                  <a:pt x="1326033" y="6435925"/>
                  <a:pt x="1326033" y="6435925"/>
                  <a:pt x="988907" y="6147311"/>
                </a:cubicBezTo>
                <a:cubicBezTo>
                  <a:pt x="988907" y="6147311"/>
                  <a:pt x="988907" y="6147311"/>
                  <a:pt x="908136" y="6217493"/>
                </a:cubicBezTo>
                <a:cubicBezTo>
                  <a:pt x="908136" y="6217493"/>
                  <a:pt x="908136" y="6217493"/>
                  <a:pt x="901815" y="6206454"/>
                </a:cubicBezTo>
                <a:cubicBezTo>
                  <a:pt x="901815" y="6206454"/>
                  <a:pt x="901815" y="6206454"/>
                  <a:pt x="907434" y="6218282"/>
                </a:cubicBezTo>
                <a:cubicBezTo>
                  <a:pt x="907434" y="6218282"/>
                  <a:pt x="907434" y="6218282"/>
                  <a:pt x="665124" y="6429617"/>
                </a:cubicBezTo>
                <a:cubicBezTo>
                  <a:pt x="665124" y="6429617"/>
                  <a:pt x="665124" y="6429617"/>
                  <a:pt x="665124" y="6784470"/>
                </a:cubicBezTo>
                <a:cubicBezTo>
                  <a:pt x="665124" y="6784470"/>
                  <a:pt x="665124" y="6784470"/>
                  <a:pt x="722014" y="6833040"/>
                </a:cubicBezTo>
                <a:lnTo>
                  <a:pt x="751249" y="6858000"/>
                </a:lnTo>
                <a:lnTo>
                  <a:pt x="5305156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540000" rIns="540000">
            <a:noAutofit/>
          </a:bodyPr>
          <a:lstStyle>
            <a:lvl1pPr marL="0" indent="0" algn="r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858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54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uel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DFDDB7-8C7E-D45A-96B3-1A9EBD1B6760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BA0BEC-B644-623E-6D5F-4028774EC28B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22" name="Logo CEA">
              <a:extLst>
                <a:ext uri="{FF2B5EF4-FFF2-40B4-BE49-F238E27FC236}">
                  <a16:creationId xmlns:a16="http://schemas.microsoft.com/office/drawing/2014/main" id="{41781B71-FA7E-3A77-138A-F8EC208614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2" name="PlaceHolder 10">
            <a:extLst>
              <a:ext uri="{FF2B5EF4-FFF2-40B4-BE49-F238E27FC236}">
                <a16:creationId xmlns:a16="http://schemas.microsoft.com/office/drawing/2014/main" id="{5179C8F0-E20B-7F51-71C2-2384AAAF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971" y="2278524"/>
            <a:ext cx="5450966" cy="871560"/>
          </a:xfrm>
          <a:prstGeom prst="rect">
            <a:avLst/>
          </a:prstGeo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fr-FR" sz="3200" b="0" strike="noStrike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Modifiez le style du titre</a:t>
            </a: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A0EFFC-1027-0627-C9C6-27C1F3ECC090}"/>
              </a:ext>
            </a:extLst>
          </p:cNvPr>
          <p:cNvSpPr txBox="1"/>
          <p:nvPr userDrawn="1"/>
        </p:nvSpPr>
        <p:spPr>
          <a:xfrm>
            <a:off x="762000" y="76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BE852666-874F-A297-BDD1-598A6DD9D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0" y="0"/>
            <a:ext cx="5305156" cy="6858000"/>
          </a:xfrm>
          <a:custGeom>
            <a:avLst/>
            <a:gdLst>
              <a:gd name="connsiteX0" fmla="*/ 657398 w 5305156"/>
              <a:gd name="connsiteY0" fmla="*/ 6793932 h 6858000"/>
              <a:gd name="connsiteX1" fmla="*/ 585057 w 5305156"/>
              <a:gd name="connsiteY1" fmla="*/ 6857017 h 6858000"/>
              <a:gd name="connsiteX2" fmla="*/ 583930 w 5305156"/>
              <a:gd name="connsiteY2" fmla="*/ 6858000 h 6858000"/>
              <a:gd name="connsiteX3" fmla="*/ 732294 w 5305156"/>
              <a:gd name="connsiteY3" fmla="*/ 6858000 h 6858000"/>
              <a:gd name="connsiteX4" fmla="*/ 725614 w 5305156"/>
              <a:gd name="connsiteY4" fmla="*/ 6852286 h 6858000"/>
              <a:gd name="connsiteX5" fmla="*/ 657398 w 5305156"/>
              <a:gd name="connsiteY5" fmla="*/ 6793932 h 6858000"/>
              <a:gd name="connsiteX6" fmla="*/ 653184 w 5305156"/>
              <a:gd name="connsiteY6" fmla="*/ 6434348 h 6858000"/>
              <a:gd name="connsiteX7" fmla="*/ 330807 w 5305156"/>
              <a:gd name="connsiteY7" fmla="*/ 6715076 h 6858000"/>
              <a:gd name="connsiteX8" fmla="*/ 330807 w 5305156"/>
              <a:gd name="connsiteY8" fmla="*/ 6799592 h 6858000"/>
              <a:gd name="connsiteX9" fmla="*/ 330807 w 5305156"/>
              <a:gd name="connsiteY9" fmla="*/ 6858000 h 6858000"/>
              <a:gd name="connsiteX10" fmla="*/ 564153 w 5305156"/>
              <a:gd name="connsiteY10" fmla="*/ 6858000 h 6858000"/>
              <a:gd name="connsiteX11" fmla="*/ 568902 w 5305156"/>
              <a:gd name="connsiteY11" fmla="*/ 6853863 h 6858000"/>
              <a:gd name="connsiteX12" fmla="*/ 585057 w 5305156"/>
              <a:gd name="connsiteY12" fmla="*/ 6857017 h 6858000"/>
              <a:gd name="connsiteX13" fmla="*/ 569605 w 5305156"/>
              <a:gd name="connsiteY13" fmla="*/ 6853075 h 6858000"/>
              <a:gd name="connsiteX14" fmla="*/ 653184 w 5305156"/>
              <a:gd name="connsiteY14" fmla="*/ 6780527 h 6858000"/>
              <a:gd name="connsiteX15" fmla="*/ 653184 w 5305156"/>
              <a:gd name="connsiteY15" fmla="*/ 6434348 h 6858000"/>
              <a:gd name="connsiteX16" fmla="*/ 5047259 w 5305156"/>
              <a:gd name="connsiteY16" fmla="*/ 6343650 h 6858000"/>
              <a:gd name="connsiteX17" fmla="*/ 5047259 w 5305156"/>
              <a:gd name="connsiteY17" fmla="*/ 6707250 h 6858000"/>
              <a:gd name="connsiteX18" fmla="*/ 4683659 w 5305156"/>
              <a:gd name="connsiteY18" fmla="*/ 6707250 h 6858000"/>
              <a:gd name="connsiteX19" fmla="*/ 4683659 w 5305156"/>
              <a:gd name="connsiteY19" fmla="*/ 6343650 h 6858000"/>
              <a:gd name="connsiteX20" fmla="*/ 985394 w 5305156"/>
              <a:gd name="connsiteY20" fmla="*/ 5786939 h 6858000"/>
              <a:gd name="connsiteX21" fmla="*/ 777500 w 5305156"/>
              <a:gd name="connsiteY21" fmla="*/ 5968308 h 6858000"/>
              <a:gd name="connsiteX22" fmla="*/ 663017 w 5305156"/>
              <a:gd name="connsiteY22" fmla="*/ 6067667 h 6858000"/>
              <a:gd name="connsiteX23" fmla="*/ 663017 w 5305156"/>
              <a:gd name="connsiteY23" fmla="*/ 6413845 h 6858000"/>
              <a:gd name="connsiteX24" fmla="*/ 901815 w 5305156"/>
              <a:gd name="connsiteY24" fmla="*/ 6206454 h 6858000"/>
              <a:gd name="connsiteX25" fmla="*/ 985394 w 5305156"/>
              <a:gd name="connsiteY25" fmla="*/ 6133906 h 6858000"/>
              <a:gd name="connsiteX26" fmla="*/ 985394 w 5305156"/>
              <a:gd name="connsiteY26" fmla="*/ 5786939 h 6858000"/>
              <a:gd name="connsiteX27" fmla="*/ 1549380 w 5305156"/>
              <a:gd name="connsiteY27" fmla="*/ 5671020 h 6858000"/>
              <a:gd name="connsiteX28" fmla="*/ 1537440 w 5305156"/>
              <a:gd name="connsiteY28" fmla="*/ 5677328 h 6858000"/>
              <a:gd name="connsiteX29" fmla="*/ 1549380 w 5305156"/>
              <a:gd name="connsiteY29" fmla="*/ 5671020 h 6858000"/>
              <a:gd name="connsiteX30" fmla="*/ 1325331 w 5305156"/>
              <a:gd name="connsiteY30" fmla="*/ 5495959 h 6858000"/>
              <a:gd name="connsiteX31" fmla="*/ 1000847 w 5305156"/>
              <a:gd name="connsiteY31" fmla="*/ 5779053 h 6858000"/>
              <a:gd name="connsiteX32" fmla="*/ 1326033 w 5305156"/>
              <a:gd name="connsiteY32" fmla="*/ 6056627 h 6858000"/>
              <a:gd name="connsiteX33" fmla="*/ 1650518 w 5305156"/>
              <a:gd name="connsiteY33" fmla="*/ 5773533 h 6858000"/>
              <a:gd name="connsiteX34" fmla="*/ 1537440 w 5305156"/>
              <a:gd name="connsiteY34" fmla="*/ 5677328 h 6858000"/>
              <a:gd name="connsiteX35" fmla="*/ 1325331 w 5305156"/>
              <a:gd name="connsiteY35" fmla="*/ 5495959 h 6858000"/>
              <a:gd name="connsiteX36" fmla="*/ 320271 w 5305156"/>
              <a:gd name="connsiteY36" fmla="*/ 4847761 h 6858000"/>
              <a:gd name="connsiteX37" fmla="*/ 0 w 5305156"/>
              <a:gd name="connsiteY37" fmla="*/ 5126124 h 6858000"/>
              <a:gd name="connsiteX38" fmla="*/ 325188 w 5305156"/>
              <a:gd name="connsiteY38" fmla="*/ 5403697 h 6858000"/>
              <a:gd name="connsiteX39" fmla="*/ 433349 w 5305156"/>
              <a:gd name="connsiteY39" fmla="*/ 5309070 h 6858000"/>
              <a:gd name="connsiteX40" fmla="*/ 439670 w 5305156"/>
              <a:gd name="connsiteY40" fmla="*/ 5320898 h 6858000"/>
              <a:gd name="connsiteX41" fmla="*/ 330807 w 5305156"/>
              <a:gd name="connsiteY41" fmla="*/ 5415526 h 6858000"/>
              <a:gd name="connsiteX42" fmla="*/ 330807 w 5305156"/>
              <a:gd name="connsiteY42" fmla="*/ 5761705 h 6858000"/>
              <a:gd name="connsiteX43" fmla="*/ 563986 w 5305156"/>
              <a:gd name="connsiteY43" fmla="*/ 5559044 h 6858000"/>
              <a:gd name="connsiteX44" fmla="*/ 570307 w 5305156"/>
              <a:gd name="connsiteY44" fmla="*/ 5571661 h 6858000"/>
              <a:gd name="connsiteX45" fmla="*/ 332211 w 5305156"/>
              <a:gd name="connsiteY45" fmla="*/ 5779053 h 6858000"/>
              <a:gd name="connsiteX46" fmla="*/ 657398 w 5305156"/>
              <a:gd name="connsiteY46" fmla="*/ 6056627 h 6858000"/>
              <a:gd name="connsiteX47" fmla="*/ 771178 w 5305156"/>
              <a:gd name="connsiteY47" fmla="*/ 5957268 h 6858000"/>
              <a:gd name="connsiteX48" fmla="*/ 777500 w 5305156"/>
              <a:gd name="connsiteY48" fmla="*/ 5968308 h 6858000"/>
              <a:gd name="connsiteX49" fmla="*/ 771881 w 5305156"/>
              <a:gd name="connsiteY49" fmla="*/ 5956479 h 6858000"/>
              <a:gd name="connsiteX50" fmla="*/ 981883 w 5305156"/>
              <a:gd name="connsiteY50" fmla="*/ 5773533 h 6858000"/>
              <a:gd name="connsiteX51" fmla="*/ 656696 w 5305156"/>
              <a:gd name="connsiteY51" fmla="*/ 5495959 h 6858000"/>
              <a:gd name="connsiteX52" fmla="*/ 571010 w 5305156"/>
              <a:gd name="connsiteY52" fmla="*/ 5570873 h 6858000"/>
              <a:gd name="connsiteX53" fmla="*/ 563986 w 5305156"/>
              <a:gd name="connsiteY53" fmla="*/ 5558256 h 6858000"/>
              <a:gd name="connsiteX54" fmla="*/ 653184 w 5305156"/>
              <a:gd name="connsiteY54" fmla="*/ 5480976 h 6858000"/>
              <a:gd name="connsiteX55" fmla="*/ 653184 w 5305156"/>
              <a:gd name="connsiteY55" fmla="*/ 5134798 h 6858000"/>
              <a:gd name="connsiteX56" fmla="*/ 439670 w 5305156"/>
              <a:gd name="connsiteY56" fmla="*/ 5320110 h 6858000"/>
              <a:gd name="connsiteX57" fmla="*/ 434052 w 5305156"/>
              <a:gd name="connsiteY57" fmla="*/ 5309070 h 6858000"/>
              <a:gd name="connsiteX58" fmla="*/ 645458 w 5305156"/>
              <a:gd name="connsiteY58" fmla="*/ 5125335 h 6858000"/>
              <a:gd name="connsiteX59" fmla="*/ 320271 w 5305156"/>
              <a:gd name="connsiteY59" fmla="*/ 4847761 h 6858000"/>
              <a:gd name="connsiteX60" fmla="*/ 985394 w 5305156"/>
              <a:gd name="connsiteY60" fmla="*/ 4487388 h 6858000"/>
              <a:gd name="connsiteX61" fmla="*/ 763453 w 5305156"/>
              <a:gd name="connsiteY61" fmla="*/ 4680586 h 6858000"/>
              <a:gd name="connsiteX62" fmla="*/ 756430 w 5305156"/>
              <a:gd name="connsiteY62" fmla="*/ 4670335 h 6858000"/>
              <a:gd name="connsiteX63" fmla="*/ 762750 w 5305156"/>
              <a:gd name="connsiteY63" fmla="*/ 4680586 h 6858000"/>
              <a:gd name="connsiteX64" fmla="*/ 663017 w 5305156"/>
              <a:gd name="connsiteY64" fmla="*/ 4768116 h 6858000"/>
              <a:gd name="connsiteX65" fmla="*/ 663017 w 5305156"/>
              <a:gd name="connsiteY65" fmla="*/ 5114295 h 6858000"/>
              <a:gd name="connsiteX66" fmla="*/ 906029 w 5305156"/>
              <a:gd name="connsiteY66" fmla="*/ 4902960 h 6858000"/>
              <a:gd name="connsiteX67" fmla="*/ 913053 w 5305156"/>
              <a:gd name="connsiteY67" fmla="*/ 4913212 h 6858000"/>
              <a:gd name="connsiteX68" fmla="*/ 906732 w 5305156"/>
              <a:gd name="connsiteY68" fmla="*/ 4902172 h 6858000"/>
              <a:gd name="connsiteX69" fmla="*/ 985394 w 5305156"/>
              <a:gd name="connsiteY69" fmla="*/ 4833567 h 6858000"/>
              <a:gd name="connsiteX70" fmla="*/ 985394 w 5305156"/>
              <a:gd name="connsiteY70" fmla="*/ 4487388 h 6858000"/>
              <a:gd name="connsiteX71" fmla="*/ 656696 w 5305156"/>
              <a:gd name="connsiteY71" fmla="*/ 4196409 h 6858000"/>
              <a:gd name="connsiteX72" fmla="*/ 332211 w 5305156"/>
              <a:gd name="connsiteY72" fmla="*/ 4478714 h 6858000"/>
              <a:gd name="connsiteX73" fmla="*/ 657398 w 5305156"/>
              <a:gd name="connsiteY73" fmla="*/ 4756288 h 6858000"/>
              <a:gd name="connsiteX74" fmla="*/ 756430 w 5305156"/>
              <a:gd name="connsiteY74" fmla="*/ 4670335 h 6858000"/>
              <a:gd name="connsiteX75" fmla="*/ 981883 w 5305156"/>
              <a:gd name="connsiteY75" fmla="*/ 4473983 h 6858000"/>
              <a:gd name="connsiteX76" fmla="*/ 656696 w 5305156"/>
              <a:gd name="connsiteY76" fmla="*/ 4196409 h 6858000"/>
              <a:gd name="connsiteX77" fmla="*/ 993120 w 5305156"/>
              <a:gd name="connsiteY77" fmla="*/ 3544268 h 6858000"/>
              <a:gd name="connsiteX78" fmla="*/ 668636 w 5305156"/>
              <a:gd name="connsiteY78" fmla="*/ 3826573 h 6858000"/>
              <a:gd name="connsiteX79" fmla="*/ 993823 w 5305156"/>
              <a:gd name="connsiteY79" fmla="*/ 4104935 h 6858000"/>
              <a:gd name="connsiteX80" fmla="*/ 1318308 w 5305156"/>
              <a:gd name="connsiteY80" fmla="*/ 3821842 h 6858000"/>
              <a:gd name="connsiteX81" fmla="*/ 1002251 w 5305156"/>
              <a:gd name="connsiteY81" fmla="*/ 3552154 h 6858000"/>
              <a:gd name="connsiteX82" fmla="*/ 993120 w 5305156"/>
              <a:gd name="connsiteY82" fmla="*/ 3544268 h 6858000"/>
              <a:gd name="connsiteX83" fmla="*/ 1318308 w 5305156"/>
              <a:gd name="connsiteY83" fmla="*/ 2538851 h 6858000"/>
              <a:gd name="connsiteX84" fmla="*/ 1110412 w 5305156"/>
              <a:gd name="connsiteY84" fmla="*/ 2719432 h 6858000"/>
              <a:gd name="connsiteX85" fmla="*/ 1104092 w 5305156"/>
              <a:gd name="connsiteY85" fmla="*/ 2708392 h 6858000"/>
              <a:gd name="connsiteX86" fmla="*/ 1109710 w 5305156"/>
              <a:gd name="connsiteY86" fmla="*/ 2720221 h 6858000"/>
              <a:gd name="connsiteX87" fmla="*/ 995930 w 5305156"/>
              <a:gd name="connsiteY87" fmla="*/ 2819579 h 6858000"/>
              <a:gd name="connsiteX88" fmla="*/ 995930 w 5305156"/>
              <a:gd name="connsiteY88" fmla="*/ 3165758 h 6858000"/>
              <a:gd name="connsiteX89" fmla="*/ 1234025 w 5305156"/>
              <a:gd name="connsiteY89" fmla="*/ 2958366 h 6858000"/>
              <a:gd name="connsiteX90" fmla="*/ 1240347 w 5305156"/>
              <a:gd name="connsiteY90" fmla="*/ 2969406 h 6858000"/>
              <a:gd name="connsiteX91" fmla="*/ 1234728 w 5305156"/>
              <a:gd name="connsiteY91" fmla="*/ 2957578 h 6858000"/>
              <a:gd name="connsiteX92" fmla="*/ 1318308 w 5305156"/>
              <a:gd name="connsiteY92" fmla="*/ 2885030 h 6858000"/>
              <a:gd name="connsiteX93" fmla="*/ 1318308 w 5305156"/>
              <a:gd name="connsiteY93" fmla="*/ 2538851 h 6858000"/>
              <a:gd name="connsiteX94" fmla="*/ 652482 w 5305156"/>
              <a:gd name="connsiteY94" fmla="*/ 1598885 h 6858000"/>
              <a:gd name="connsiteX95" fmla="*/ 332211 w 5305156"/>
              <a:gd name="connsiteY95" fmla="*/ 1878036 h 6858000"/>
              <a:gd name="connsiteX96" fmla="*/ 657398 w 5305156"/>
              <a:gd name="connsiteY96" fmla="*/ 2155610 h 6858000"/>
              <a:gd name="connsiteX97" fmla="*/ 766262 w 5305156"/>
              <a:gd name="connsiteY97" fmla="*/ 2060983 h 6858000"/>
              <a:gd name="connsiteX98" fmla="*/ 771881 w 5305156"/>
              <a:gd name="connsiteY98" fmla="*/ 2072022 h 6858000"/>
              <a:gd name="connsiteX99" fmla="*/ 663017 w 5305156"/>
              <a:gd name="connsiteY99" fmla="*/ 2166650 h 6858000"/>
              <a:gd name="connsiteX100" fmla="*/ 663017 w 5305156"/>
              <a:gd name="connsiteY100" fmla="*/ 2513617 h 6858000"/>
              <a:gd name="connsiteX101" fmla="*/ 896196 w 5305156"/>
              <a:gd name="connsiteY101" fmla="*/ 2310168 h 6858000"/>
              <a:gd name="connsiteX102" fmla="*/ 902517 w 5305156"/>
              <a:gd name="connsiteY102" fmla="*/ 2322785 h 6858000"/>
              <a:gd name="connsiteX103" fmla="*/ 665124 w 5305156"/>
              <a:gd name="connsiteY103" fmla="*/ 2530177 h 6858000"/>
              <a:gd name="connsiteX104" fmla="*/ 990311 w 5305156"/>
              <a:gd name="connsiteY104" fmla="*/ 2807751 h 6858000"/>
              <a:gd name="connsiteX105" fmla="*/ 1104092 w 5305156"/>
              <a:gd name="connsiteY105" fmla="*/ 2708392 h 6858000"/>
              <a:gd name="connsiteX106" fmla="*/ 1314093 w 5305156"/>
              <a:gd name="connsiteY106" fmla="*/ 2525446 h 6858000"/>
              <a:gd name="connsiteX107" fmla="*/ 988907 w 5305156"/>
              <a:gd name="connsiteY107" fmla="*/ 2247872 h 6858000"/>
              <a:gd name="connsiteX108" fmla="*/ 903220 w 5305156"/>
              <a:gd name="connsiteY108" fmla="*/ 2322785 h 6858000"/>
              <a:gd name="connsiteX109" fmla="*/ 896899 w 5305156"/>
              <a:gd name="connsiteY109" fmla="*/ 2310168 h 6858000"/>
              <a:gd name="connsiteX110" fmla="*/ 985394 w 5305156"/>
              <a:gd name="connsiteY110" fmla="*/ 2232889 h 6858000"/>
              <a:gd name="connsiteX111" fmla="*/ 985394 w 5305156"/>
              <a:gd name="connsiteY111" fmla="*/ 1885922 h 6858000"/>
              <a:gd name="connsiteX112" fmla="*/ 772583 w 5305156"/>
              <a:gd name="connsiteY112" fmla="*/ 2072022 h 6858000"/>
              <a:gd name="connsiteX113" fmla="*/ 766262 w 5305156"/>
              <a:gd name="connsiteY113" fmla="*/ 2060194 h 6858000"/>
              <a:gd name="connsiteX114" fmla="*/ 977669 w 5305156"/>
              <a:gd name="connsiteY114" fmla="*/ 1876459 h 6858000"/>
              <a:gd name="connsiteX115" fmla="*/ 652482 w 5305156"/>
              <a:gd name="connsiteY115" fmla="*/ 1598885 h 6858000"/>
              <a:gd name="connsiteX116" fmla="*/ 1318308 w 5305156"/>
              <a:gd name="connsiteY116" fmla="*/ 1238512 h 6858000"/>
              <a:gd name="connsiteX117" fmla="*/ 1095663 w 5305156"/>
              <a:gd name="connsiteY117" fmla="*/ 1432499 h 6858000"/>
              <a:gd name="connsiteX118" fmla="*/ 995930 w 5305156"/>
              <a:gd name="connsiteY118" fmla="*/ 1519240 h 6858000"/>
              <a:gd name="connsiteX119" fmla="*/ 995930 w 5305156"/>
              <a:gd name="connsiteY119" fmla="*/ 1865419 h 6858000"/>
              <a:gd name="connsiteX120" fmla="*/ 1238240 w 5305156"/>
              <a:gd name="connsiteY120" fmla="*/ 1654085 h 6858000"/>
              <a:gd name="connsiteX121" fmla="*/ 1245264 w 5305156"/>
              <a:gd name="connsiteY121" fmla="*/ 1665124 h 6858000"/>
              <a:gd name="connsiteX122" fmla="*/ 1000847 w 5305156"/>
              <a:gd name="connsiteY122" fmla="*/ 1878036 h 6858000"/>
              <a:gd name="connsiteX123" fmla="*/ 1326033 w 5305156"/>
              <a:gd name="connsiteY123" fmla="*/ 2155610 h 6858000"/>
              <a:gd name="connsiteX124" fmla="*/ 1477038 w 5305156"/>
              <a:gd name="connsiteY124" fmla="*/ 2023920 h 6858000"/>
              <a:gd name="connsiteX125" fmla="*/ 1646304 w 5305156"/>
              <a:gd name="connsiteY125" fmla="*/ 1876459 h 6858000"/>
              <a:gd name="connsiteX126" fmla="*/ 1321116 w 5305156"/>
              <a:gd name="connsiteY126" fmla="*/ 1598885 h 6858000"/>
              <a:gd name="connsiteX127" fmla="*/ 1245965 w 5305156"/>
              <a:gd name="connsiteY127" fmla="*/ 1664336 h 6858000"/>
              <a:gd name="connsiteX128" fmla="*/ 1238942 w 5305156"/>
              <a:gd name="connsiteY128" fmla="*/ 1654085 h 6858000"/>
              <a:gd name="connsiteX129" fmla="*/ 1318308 w 5305156"/>
              <a:gd name="connsiteY129" fmla="*/ 1585480 h 6858000"/>
              <a:gd name="connsiteX130" fmla="*/ 1318308 w 5305156"/>
              <a:gd name="connsiteY130" fmla="*/ 1238512 h 6858000"/>
              <a:gd name="connsiteX131" fmla="*/ 988907 w 5305156"/>
              <a:gd name="connsiteY131" fmla="*/ 947533 h 6858000"/>
              <a:gd name="connsiteX132" fmla="*/ 665124 w 5305156"/>
              <a:gd name="connsiteY132" fmla="*/ 1230627 h 6858000"/>
              <a:gd name="connsiteX133" fmla="*/ 990311 w 5305156"/>
              <a:gd name="connsiteY133" fmla="*/ 1508201 h 6858000"/>
              <a:gd name="connsiteX134" fmla="*/ 1088639 w 5305156"/>
              <a:gd name="connsiteY134" fmla="*/ 1422247 h 6858000"/>
              <a:gd name="connsiteX135" fmla="*/ 1095663 w 5305156"/>
              <a:gd name="connsiteY135" fmla="*/ 1432499 h 6858000"/>
              <a:gd name="connsiteX136" fmla="*/ 1089342 w 5305156"/>
              <a:gd name="connsiteY136" fmla="*/ 1421459 h 6858000"/>
              <a:gd name="connsiteX137" fmla="*/ 1314093 w 5305156"/>
              <a:gd name="connsiteY137" fmla="*/ 1225107 h 6858000"/>
              <a:gd name="connsiteX138" fmla="*/ 988907 w 5305156"/>
              <a:gd name="connsiteY138" fmla="*/ 947533 h 6858000"/>
              <a:gd name="connsiteX139" fmla="*/ 1325331 w 5305156"/>
              <a:gd name="connsiteY139" fmla="*/ 296181 h 6858000"/>
              <a:gd name="connsiteX140" fmla="*/ 1000847 w 5305156"/>
              <a:gd name="connsiteY140" fmla="*/ 578486 h 6858000"/>
              <a:gd name="connsiteX141" fmla="*/ 1326033 w 5305156"/>
              <a:gd name="connsiteY141" fmla="*/ 856060 h 6858000"/>
              <a:gd name="connsiteX142" fmla="*/ 1650518 w 5305156"/>
              <a:gd name="connsiteY142" fmla="*/ 573754 h 6858000"/>
              <a:gd name="connsiteX143" fmla="*/ 1334462 w 5305156"/>
              <a:gd name="connsiteY143" fmla="*/ 304066 h 6858000"/>
              <a:gd name="connsiteX144" fmla="*/ 1325331 w 5305156"/>
              <a:gd name="connsiteY144" fmla="*/ 296181 h 6858000"/>
              <a:gd name="connsiteX145" fmla="*/ 1226725 w 5305156"/>
              <a:gd name="connsiteY145" fmla="*/ 0 h 6858000"/>
              <a:gd name="connsiteX146" fmla="*/ 748180 w 5305156"/>
              <a:gd name="connsiteY146" fmla="*/ 0 h 6858000"/>
              <a:gd name="connsiteX147" fmla="*/ 763540 w 5305156"/>
              <a:gd name="connsiteY147" fmla="*/ 13087 h 6858000"/>
              <a:gd name="connsiteX148" fmla="*/ 990311 w 5305156"/>
              <a:gd name="connsiteY148" fmla="*/ 206284 h 6858000"/>
              <a:gd name="connsiteX149" fmla="*/ 1159227 w 5305156"/>
              <a:gd name="connsiteY149" fmla="*/ 58896 h 6858000"/>
              <a:gd name="connsiteX150" fmla="*/ 1318308 w 5305156"/>
              <a:gd name="connsiteY150" fmla="*/ 0 h 6858000"/>
              <a:gd name="connsiteX151" fmla="*/ 1245701 w 5305156"/>
              <a:gd name="connsiteY151" fmla="*/ 0 h 6858000"/>
              <a:gd name="connsiteX152" fmla="*/ 1228232 w 5305156"/>
              <a:gd name="connsiteY152" fmla="*/ 15255 h 6858000"/>
              <a:gd name="connsiteX153" fmla="*/ 995930 w 5305156"/>
              <a:gd name="connsiteY153" fmla="*/ 218113 h 6858000"/>
              <a:gd name="connsiteX154" fmla="*/ 995930 w 5305156"/>
              <a:gd name="connsiteY154" fmla="*/ 564292 h 6858000"/>
              <a:gd name="connsiteX155" fmla="*/ 1318308 w 5305156"/>
              <a:gd name="connsiteY155" fmla="*/ 283564 h 6858000"/>
              <a:gd name="connsiteX156" fmla="*/ 1318308 w 5305156"/>
              <a:gd name="connsiteY156" fmla="*/ 84404 h 6858000"/>
              <a:gd name="connsiteX157" fmla="*/ 5305156 w 5305156"/>
              <a:gd name="connsiteY157" fmla="*/ 0 h 6858000"/>
              <a:gd name="connsiteX158" fmla="*/ 1329545 w 5305156"/>
              <a:gd name="connsiteY158" fmla="*/ 0 h 6858000"/>
              <a:gd name="connsiteX159" fmla="*/ 1329545 w 5305156"/>
              <a:gd name="connsiteY159" fmla="*/ 1953 h 6858000"/>
              <a:gd name="connsiteX160" fmla="*/ 1329545 w 5305156"/>
              <a:gd name="connsiteY160" fmla="*/ 283564 h 6858000"/>
              <a:gd name="connsiteX161" fmla="*/ 1343592 w 5305156"/>
              <a:gd name="connsiteY161" fmla="*/ 295392 h 6858000"/>
              <a:gd name="connsiteX162" fmla="*/ 1334462 w 5305156"/>
              <a:gd name="connsiteY162" fmla="*/ 304066 h 6858000"/>
              <a:gd name="connsiteX163" fmla="*/ 1344294 w 5305156"/>
              <a:gd name="connsiteY163" fmla="*/ 295392 h 6858000"/>
              <a:gd name="connsiteX164" fmla="*/ 1665970 w 5305156"/>
              <a:gd name="connsiteY164" fmla="*/ 570600 h 6858000"/>
              <a:gd name="connsiteX165" fmla="*/ 1665970 w 5305156"/>
              <a:gd name="connsiteY165" fmla="*/ 589526 h 6858000"/>
              <a:gd name="connsiteX166" fmla="*/ 1654030 w 5305156"/>
              <a:gd name="connsiteY166" fmla="*/ 599777 h 6858000"/>
              <a:gd name="connsiteX167" fmla="*/ 1654030 w 5305156"/>
              <a:gd name="connsiteY167" fmla="*/ 587160 h 6858000"/>
              <a:gd name="connsiteX168" fmla="*/ 1332355 w 5305156"/>
              <a:gd name="connsiteY168" fmla="*/ 867888 h 6858000"/>
              <a:gd name="connsiteX169" fmla="*/ 1332355 w 5305156"/>
              <a:gd name="connsiteY169" fmla="*/ 1214067 h 6858000"/>
              <a:gd name="connsiteX170" fmla="*/ 1654030 w 5305156"/>
              <a:gd name="connsiteY170" fmla="*/ 933339 h 6858000"/>
              <a:gd name="connsiteX171" fmla="*/ 1654030 w 5305156"/>
              <a:gd name="connsiteY171" fmla="*/ 600566 h 6858000"/>
              <a:gd name="connsiteX172" fmla="*/ 1665970 w 5305156"/>
              <a:gd name="connsiteY172" fmla="*/ 590314 h 6858000"/>
              <a:gd name="connsiteX173" fmla="*/ 1665970 w 5305156"/>
              <a:gd name="connsiteY173" fmla="*/ 938859 h 6858000"/>
              <a:gd name="connsiteX174" fmla="*/ 1998180 w 5305156"/>
              <a:gd name="connsiteY174" fmla="*/ 1221952 h 6858000"/>
              <a:gd name="connsiteX175" fmla="*/ 1998180 w 5305156"/>
              <a:gd name="connsiteY175" fmla="*/ 1591788 h 6858000"/>
              <a:gd name="connsiteX176" fmla="*/ 1680718 w 5305156"/>
              <a:gd name="connsiteY176" fmla="*/ 1867785 h 6858000"/>
              <a:gd name="connsiteX177" fmla="*/ 1680718 w 5305156"/>
              <a:gd name="connsiteY177" fmla="*/ 1851225 h 6858000"/>
              <a:gd name="connsiteX178" fmla="*/ 1986942 w 5305156"/>
              <a:gd name="connsiteY178" fmla="*/ 1585480 h 6858000"/>
              <a:gd name="connsiteX179" fmla="*/ 1986942 w 5305156"/>
              <a:gd name="connsiteY179" fmla="*/ 1238512 h 6858000"/>
              <a:gd name="connsiteX180" fmla="*/ 1680718 w 5305156"/>
              <a:gd name="connsiteY180" fmla="*/ 1505046 h 6858000"/>
              <a:gd name="connsiteX181" fmla="*/ 1680718 w 5305156"/>
              <a:gd name="connsiteY181" fmla="*/ 1488487 h 6858000"/>
              <a:gd name="connsiteX182" fmla="*/ 1982728 w 5305156"/>
              <a:gd name="connsiteY182" fmla="*/ 1225107 h 6858000"/>
              <a:gd name="connsiteX183" fmla="*/ 1657541 w 5305156"/>
              <a:gd name="connsiteY183" fmla="*/ 947533 h 6858000"/>
              <a:gd name="connsiteX184" fmla="*/ 1333056 w 5305156"/>
              <a:gd name="connsiteY184" fmla="*/ 1230627 h 6858000"/>
              <a:gd name="connsiteX185" fmla="*/ 1658244 w 5305156"/>
              <a:gd name="connsiteY185" fmla="*/ 1508201 h 6858000"/>
              <a:gd name="connsiteX186" fmla="*/ 1680017 w 5305156"/>
              <a:gd name="connsiteY186" fmla="*/ 1489275 h 6858000"/>
              <a:gd name="connsiteX187" fmla="*/ 1680017 w 5305156"/>
              <a:gd name="connsiteY187" fmla="*/ 1505835 h 6858000"/>
              <a:gd name="connsiteX188" fmla="*/ 1664565 w 5305156"/>
              <a:gd name="connsiteY188" fmla="*/ 1519240 h 6858000"/>
              <a:gd name="connsiteX189" fmla="*/ 1664565 w 5305156"/>
              <a:gd name="connsiteY189" fmla="*/ 1865419 h 6858000"/>
              <a:gd name="connsiteX190" fmla="*/ 1680017 w 5305156"/>
              <a:gd name="connsiteY190" fmla="*/ 1852014 h 6858000"/>
              <a:gd name="connsiteX191" fmla="*/ 1680017 w 5305156"/>
              <a:gd name="connsiteY191" fmla="*/ 1868573 h 6858000"/>
              <a:gd name="connsiteX192" fmla="*/ 1665970 w 5305156"/>
              <a:gd name="connsiteY192" fmla="*/ 1881190 h 6858000"/>
              <a:gd name="connsiteX193" fmla="*/ 1665970 w 5305156"/>
              <a:gd name="connsiteY193" fmla="*/ 2058617 h 6858000"/>
              <a:gd name="connsiteX194" fmla="*/ 1654030 w 5305156"/>
              <a:gd name="connsiteY194" fmla="*/ 2060194 h 6858000"/>
              <a:gd name="connsiteX195" fmla="*/ 1654030 w 5305156"/>
              <a:gd name="connsiteY195" fmla="*/ 1885922 h 6858000"/>
              <a:gd name="connsiteX196" fmla="*/ 1484061 w 5305156"/>
              <a:gd name="connsiteY196" fmla="*/ 2034172 h 6858000"/>
              <a:gd name="connsiteX197" fmla="*/ 1477038 w 5305156"/>
              <a:gd name="connsiteY197" fmla="*/ 2023920 h 6858000"/>
              <a:gd name="connsiteX198" fmla="*/ 1484061 w 5305156"/>
              <a:gd name="connsiteY198" fmla="*/ 2034960 h 6858000"/>
              <a:gd name="connsiteX199" fmla="*/ 1332355 w 5305156"/>
              <a:gd name="connsiteY199" fmla="*/ 2166650 h 6858000"/>
              <a:gd name="connsiteX200" fmla="*/ 1332355 w 5305156"/>
              <a:gd name="connsiteY200" fmla="*/ 2513617 h 6858000"/>
              <a:gd name="connsiteX201" fmla="*/ 1654030 w 5305156"/>
              <a:gd name="connsiteY201" fmla="*/ 2232889 h 6858000"/>
              <a:gd name="connsiteX202" fmla="*/ 1654030 w 5305156"/>
              <a:gd name="connsiteY202" fmla="*/ 2060983 h 6858000"/>
              <a:gd name="connsiteX203" fmla="*/ 1665970 w 5305156"/>
              <a:gd name="connsiteY203" fmla="*/ 2059405 h 6858000"/>
              <a:gd name="connsiteX204" fmla="*/ 1665970 w 5305156"/>
              <a:gd name="connsiteY204" fmla="*/ 2238409 h 6858000"/>
              <a:gd name="connsiteX205" fmla="*/ 1881590 w 5305156"/>
              <a:gd name="connsiteY205" fmla="*/ 2422144 h 6858000"/>
              <a:gd name="connsiteX206" fmla="*/ 1869650 w 5305156"/>
              <a:gd name="connsiteY206" fmla="*/ 2428452 h 6858000"/>
              <a:gd name="connsiteX207" fmla="*/ 1657541 w 5305156"/>
              <a:gd name="connsiteY207" fmla="*/ 2247872 h 6858000"/>
              <a:gd name="connsiteX208" fmla="*/ 1333056 w 5305156"/>
              <a:gd name="connsiteY208" fmla="*/ 2530177 h 6858000"/>
              <a:gd name="connsiteX209" fmla="*/ 1658244 w 5305156"/>
              <a:gd name="connsiteY209" fmla="*/ 2807751 h 6858000"/>
              <a:gd name="connsiteX210" fmla="*/ 1982728 w 5305156"/>
              <a:gd name="connsiteY210" fmla="*/ 2525446 h 6858000"/>
              <a:gd name="connsiteX211" fmla="*/ 1870353 w 5305156"/>
              <a:gd name="connsiteY211" fmla="*/ 2429241 h 6858000"/>
              <a:gd name="connsiteX212" fmla="*/ 1882293 w 5305156"/>
              <a:gd name="connsiteY212" fmla="*/ 2422933 h 6858000"/>
              <a:gd name="connsiteX213" fmla="*/ 1998180 w 5305156"/>
              <a:gd name="connsiteY213" fmla="*/ 2522291 h 6858000"/>
              <a:gd name="connsiteX214" fmla="*/ 1998180 w 5305156"/>
              <a:gd name="connsiteY214" fmla="*/ 2773054 h 6858000"/>
              <a:gd name="connsiteX215" fmla="*/ 1986942 w 5305156"/>
              <a:gd name="connsiteY215" fmla="*/ 2778574 h 6858000"/>
              <a:gd name="connsiteX216" fmla="*/ 1986942 w 5305156"/>
              <a:gd name="connsiteY216" fmla="*/ 2538851 h 6858000"/>
              <a:gd name="connsiteX217" fmla="*/ 1664565 w 5305156"/>
              <a:gd name="connsiteY217" fmla="*/ 2819579 h 6858000"/>
              <a:gd name="connsiteX218" fmla="*/ 1664565 w 5305156"/>
              <a:gd name="connsiteY218" fmla="*/ 3165758 h 6858000"/>
              <a:gd name="connsiteX219" fmla="*/ 1986942 w 5305156"/>
              <a:gd name="connsiteY219" fmla="*/ 2885030 h 6858000"/>
              <a:gd name="connsiteX220" fmla="*/ 1986942 w 5305156"/>
              <a:gd name="connsiteY220" fmla="*/ 2779363 h 6858000"/>
              <a:gd name="connsiteX221" fmla="*/ 1998180 w 5305156"/>
              <a:gd name="connsiteY221" fmla="*/ 2773843 h 6858000"/>
              <a:gd name="connsiteX222" fmla="*/ 1998180 w 5305156"/>
              <a:gd name="connsiteY222" fmla="*/ 2891339 h 6858000"/>
              <a:gd name="connsiteX223" fmla="*/ 1658946 w 5305156"/>
              <a:gd name="connsiteY223" fmla="*/ 3187049 h 6858000"/>
              <a:gd name="connsiteX224" fmla="*/ 1321116 w 5305156"/>
              <a:gd name="connsiteY224" fmla="*/ 2899224 h 6858000"/>
              <a:gd name="connsiteX225" fmla="*/ 1240347 w 5305156"/>
              <a:gd name="connsiteY225" fmla="*/ 2969406 h 6858000"/>
              <a:gd name="connsiteX226" fmla="*/ 997334 w 5305156"/>
              <a:gd name="connsiteY226" fmla="*/ 3180741 h 6858000"/>
              <a:gd name="connsiteX227" fmla="*/ 997334 w 5305156"/>
              <a:gd name="connsiteY227" fmla="*/ 3519034 h 6858000"/>
              <a:gd name="connsiteX228" fmla="*/ 985394 w 5305156"/>
              <a:gd name="connsiteY228" fmla="*/ 3519034 h 6858000"/>
              <a:gd name="connsiteX229" fmla="*/ 985394 w 5305156"/>
              <a:gd name="connsiteY229" fmla="*/ 3500109 h 6858000"/>
              <a:gd name="connsiteX230" fmla="*/ 985394 w 5305156"/>
              <a:gd name="connsiteY230" fmla="*/ 3186261 h 6858000"/>
              <a:gd name="connsiteX231" fmla="*/ 663017 w 5305156"/>
              <a:gd name="connsiteY231" fmla="*/ 3466989 h 6858000"/>
              <a:gd name="connsiteX232" fmla="*/ 663017 w 5305156"/>
              <a:gd name="connsiteY232" fmla="*/ 3495377 h 6858000"/>
              <a:gd name="connsiteX233" fmla="*/ 663017 w 5305156"/>
              <a:gd name="connsiteY233" fmla="*/ 3812379 h 6858000"/>
              <a:gd name="connsiteX234" fmla="*/ 985394 w 5305156"/>
              <a:gd name="connsiteY234" fmla="*/ 3532439 h 6858000"/>
              <a:gd name="connsiteX235" fmla="*/ 985394 w 5305156"/>
              <a:gd name="connsiteY235" fmla="*/ 3519822 h 6858000"/>
              <a:gd name="connsiteX236" fmla="*/ 997334 w 5305156"/>
              <a:gd name="connsiteY236" fmla="*/ 3519822 h 6858000"/>
              <a:gd name="connsiteX237" fmla="*/ 997334 w 5305156"/>
              <a:gd name="connsiteY237" fmla="*/ 3531651 h 6858000"/>
              <a:gd name="connsiteX238" fmla="*/ 1011381 w 5305156"/>
              <a:gd name="connsiteY238" fmla="*/ 3543479 h 6858000"/>
              <a:gd name="connsiteX239" fmla="*/ 1002251 w 5305156"/>
              <a:gd name="connsiteY239" fmla="*/ 3552154 h 6858000"/>
              <a:gd name="connsiteX240" fmla="*/ 1012084 w 5305156"/>
              <a:gd name="connsiteY240" fmla="*/ 3544268 h 6858000"/>
              <a:gd name="connsiteX241" fmla="*/ 1333759 w 5305156"/>
              <a:gd name="connsiteY241" fmla="*/ 3818688 h 6858000"/>
              <a:gd name="connsiteX242" fmla="*/ 1333759 w 5305156"/>
              <a:gd name="connsiteY242" fmla="*/ 3838402 h 6858000"/>
              <a:gd name="connsiteX243" fmla="*/ 1321819 w 5305156"/>
              <a:gd name="connsiteY243" fmla="*/ 3848653 h 6858000"/>
              <a:gd name="connsiteX244" fmla="*/ 1321819 w 5305156"/>
              <a:gd name="connsiteY244" fmla="*/ 3835248 h 6858000"/>
              <a:gd name="connsiteX245" fmla="*/ 999441 w 5305156"/>
              <a:gd name="connsiteY245" fmla="*/ 4115975 h 6858000"/>
              <a:gd name="connsiteX246" fmla="*/ 999441 w 5305156"/>
              <a:gd name="connsiteY246" fmla="*/ 4462154 h 6858000"/>
              <a:gd name="connsiteX247" fmla="*/ 1321819 w 5305156"/>
              <a:gd name="connsiteY247" fmla="*/ 4182215 h 6858000"/>
              <a:gd name="connsiteX248" fmla="*/ 1321819 w 5305156"/>
              <a:gd name="connsiteY248" fmla="*/ 3849441 h 6858000"/>
              <a:gd name="connsiteX249" fmla="*/ 1333759 w 5305156"/>
              <a:gd name="connsiteY249" fmla="*/ 3839190 h 6858000"/>
              <a:gd name="connsiteX250" fmla="*/ 1333759 w 5305156"/>
              <a:gd name="connsiteY250" fmla="*/ 4186946 h 6858000"/>
              <a:gd name="connsiteX251" fmla="*/ 1665970 w 5305156"/>
              <a:gd name="connsiteY251" fmla="*/ 4470828 h 6858000"/>
              <a:gd name="connsiteX252" fmla="*/ 1665970 w 5305156"/>
              <a:gd name="connsiteY252" fmla="*/ 4839875 h 6858000"/>
              <a:gd name="connsiteX253" fmla="*/ 1348509 w 5305156"/>
              <a:gd name="connsiteY253" fmla="*/ 5116661 h 6858000"/>
              <a:gd name="connsiteX254" fmla="*/ 1348509 w 5305156"/>
              <a:gd name="connsiteY254" fmla="*/ 5100101 h 6858000"/>
              <a:gd name="connsiteX255" fmla="*/ 1654030 w 5305156"/>
              <a:gd name="connsiteY255" fmla="*/ 4833567 h 6858000"/>
              <a:gd name="connsiteX256" fmla="*/ 1654030 w 5305156"/>
              <a:gd name="connsiteY256" fmla="*/ 4487388 h 6858000"/>
              <a:gd name="connsiteX257" fmla="*/ 1348509 w 5305156"/>
              <a:gd name="connsiteY257" fmla="*/ 4753134 h 6858000"/>
              <a:gd name="connsiteX258" fmla="*/ 1348509 w 5305156"/>
              <a:gd name="connsiteY258" fmla="*/ 4737362 h 6858000"/>
              <a:gd name="connsiteX259" fmla="*/ 1650518 w 5305156"/>
              <a:gd name="connsiteY259" fmla="*/ 4473983 h 6858000"/>
              <a:gd name="connsiteX260" fmla="*/ 1325331 w 5305156"/>
              <a:gd name="connsiteY260" fmla="*/ 4196409 h 6858000"/>
              <a:gd name="connsiteX261" fmla="*/ 1000847 w 5305156"/>
              <a:gd name="connsiteY261" fmla="*/ 4478714 h 6858000"/>
              <a:gd name="connsiteX262" fmla="*/ 1326033 w 5305156"/>
              <a:gd name="connsiteY262" fmla="*/ 4756288 h 6858000"/>
              <a:gd name="connsiteX263" fmla="*/ 1347806 w 5305156"/>
              <a:gd name="connsiteY263" fmla="*/ 4737362 h 6858000"/>
              <a:gd name="connsiteX264" fmla="*/ 1347806 w 5305156"/>
              <a:gd name="connsiteY264" fmla="*/ 4753922 h 6858000"/>
              <a:gd name="connsiteX265" fmla="*/ 1331652 w 5305156"/>
              <a:gd name="connsiteY265" fmla="*/ 4768116 h 6858000"/>
              <a:gd name="connsiteX266" fmla="*/ 1331652 w 5305156"/>
              <a:gd name="connsiteY266" fmla="*/ 5114295 h 6858000"/>
              <a:gd name="connsiteX267" fmla="*/ 1347806 w 5305156"/>
              <a:gd name="connsiteY267" fmla="*/ 5100101 h 6858000"/>
              <a:gd name="connsiteX268" fmla="*/ 1347806 w 5305156"/>
              <a:gd name="connsiteY268" fmla="*/ 5116661 h 6858000"/>
              <a:gd name="connsiteX269" fmla="*/ 1333759 w 5305156"/>
              <a:gd name="connsiteY269" fmla="*/ 5129278 h 6858000"/>
              <a:gd name="connsiteX270" fmla="*/ 1333759 w 5305156"/>
              <a:gd name="connsiteY270" fmla="*/ 5306704 h 6858000"/>
              <a:gd name="connsiteX271" fmla="*/ 1321819 w 5305156"/>
              <a:gd name="connsiteY271" fmla="*/ 5309070 h 6858000"/>
              <a:gd name="connsiteX272" fmla="*/ 1321819 w 5305156"/>
              <a:gd name="connsiteY272" fmla="*/ 5134798 h 6858000"/>
              <a:gd name="connsiteX273" fmla="*/ 1151851 w 5305156"/>
              <a:gd name="connsiteY273" fmla="*/ 5283047 h 6858000"/>
              <a:gd name="connsiteX274" fmla="*/ 1144827 w 5305156"/>
              <a:gd name="connsiteY274" fmla="*/ 5272008 h 6858000"/>
              <a:gd name="connsiteX275" fmla="*/ 1314093 w 5305156"/>
              <a:gd name="connsiteY275" fmla="*/ 5125335 h 6858000"/>
              <a:gd name="connsiteX276" fmla="*/ 988907 w 5305156"/>
              <a:gd name="connsiteY276" fmla="*/ 4847761 h 6858000"/>
              <a:gd name="connsiteX277" fmla="*/ 913053 w 5305156"/>
              <a:gd name="connsiteY277" fmla="*/ 4913212 h 6858000"/>
              <a:gd name="connsiteX278" fmla="*/ 668636 w 5305156"/>
              <a:gd name="connsiteY278" fmla="*/ 5126124 h 6858000"/>
              <a:gd name="connsiteX279" fmla="*/ 993823 w 5305156"/>
              <a:gd name="connsiteY279" fmla="*/ 5403697 h 6858000"/>
              <a:gd name="connsiteX280" fmla="*/ 1144827 w 5305156"/>
              <a:gd name="connsiteY280" fmla="*/ 5272796 h 6858000"/>
              <a:gd name="connsiteX281" fmla="*/ 1151149 w 5305156"/>
              <a:gd name="connsiteY281" fmla="*/ 5283047 h 6858000"/>
              <a:gd name="connsiteX282" fmla="*/ 999441 w 5305156"/>
              <a:gd name="connsiteY282" fmla="*/ 5415526 h 6858000"/>
              <a:gd name="connsiteX283" fmla="*/ 999441 w 5305156"/>
              <a:gd name="connsiteY283" fmla="*/ 5761705 h 6858000"/>
              <a:gd name="connsiteX284" fmla="*/ 1321819 w 5305156"/>
              <a:gd name="connsiteY284" fmla="*/ 5480976 h 6858000"/>
              <a:gd name="connsiteX285" fmla="*/ 1321819 w 5305156"/>
              <a:gd name="connsiteY285" fmla="*/ 5309858 h 6858000"/>
              <a:gd name="connsiteX286" fmla="*/ 1333759 w 5305156"/>
              <a:gd name="connsiteY286" fmla="*/ 5307493 h 6858000"/>
              <a:gd name="connsiteX287" fmla="*/ 1333759 w 5305156"/>
              <a:gd name="connsiteY287" fmla="*/ 5487285 h 6858000"/>
              <a:gd name="connsiteX288" fmla="*/ 1549380 w 5305156"/>
              <a:gd name="connsiteY288" fmla="*/ 5671020 h 6858000"/>
              <a:gd name="connsiteX289" fmla="*/ 1665970 w 5305156"/>
              <a:gd name="connsiteY289" fmla="*/ 5770379 h 6858000"/>
              <a:gd name="connsiteX290" fmla="*/ 1665970 w 5305156"/>
              <a:gd name="connsiteY290" fmla="*/ 6021141 h 6858000"/>
              <a:gd name="connsiteX291" fmla="*/ 1654030 w 5305156"/>
              <a:gd name="connsiteY291" fmla="*/ 6026661 h 6858000"/>
              <a:gd name="connsiteX292" fmla="*/ 1654030 w 5305156"/>
              <a:gd name="connsiteY292" fmla="*/ 5786939 h 6858000"/>
              <a:gd name="connsiteX293" fmla="*/ 1331652 w 5305156"/>
              <a:gd name="connsiteY293" fmla="*/ 6067667 h 6858000"/>
              <a:gd name="connsiteX294" fmla="*/ 1331652 w 5305156"/>
              <a:gd name="connsiteY294" fmla="*/ 6413845 h 6858000"/>
              <a:gd name="connsiteX295" fmla="*/ 1654030 w 5305156"/>
              <a:gd name="connsiteY295" fmla="*/ 6133906 h 6858000"/>
              <a:gd name="connsiteX296" fmla="*/ 1654030 w 5305156"/>
              <a:gd name="connsiteY296" fmla="*/ 6027450 h 6858000"/>
              <a:gd name="connsiteX297" fmla="*/ 1665970 w 5305156"/>
              <a:gd name="connsiteY297" fmla="*/ 6021930 h 6858000"/>
              <a:gd name="connsiteX298" fmla="*/ 1665970 w 5305156"/>
              <a:gd name="connsiteY298" fmla="*/ 6140214 h 6858000"/>
              <a:gd name="connsiteX299" fmla="*/ 1326033 w 5305156"/>
              <a:gd name="connsiteY299" fmla="*/ 6435925 h 6858000"/>
              <a:gd name="connsiteX300" fmla="*/ 988907 w 5305156"/>
              <a:gd name="connsiteY300" fmla="*/ 6147311 h 6858000"/>
              <a:gd name="connsiteX301" fmla="*/ 908136 w 5305156"/>
              <a:gd name="connsiteY301" fmla="*/ 6217493 h 6858000"/>
              <a:gd name="connsiteX302" fmla="*/ 901815 w 5305156"/>
              <a:gd name="connsiteY302" fmla="*/ 6206454 h 6858000"/>
              <a:gd name="connsiteX303" fmla="*/ 907434 w 5305156"/>
              <a:gd name="connsiteY303" fmla="*/ 6218282 h 6858000"/>
              <a:gd name="connsiteX304" fmla="*/ 665124 w 5305156"/>
              <a:gd name="connsiteY304" fmla="*/ 6429617 h 6858000"/>
              <a:gd name="connsiteX305" fmla="*/ 665124 w 5305156"/>
              <a:gd name="connsiteY305" fmla="*/ 6784470 h 6858000"/>
              <a:gd name="connsiteX306" fmla="*/ 722014 w 5305156"/>
              <a:gd name="connsiteY306" fmla="*/ 6833040 h 6858000"/>
              <a:gd name="connsiteX307" fmla="*/ 751249 w 5305156"/>
              <a:gd name="connsiteY307" fmla="*/ 6858000 h 6858000"/>
              <a:gd name="connsiteX308" fmla="*/ 5305156 w 5305156"/>
              <a:gd name="connsiteY30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5305156" h="6858000">
                <a:moveTo>
                  <a:pt x="657398" y="6793932"/>
                </a:moveTo>
                <a:cubicBezTo>
                  <a:pt x="657398" y="6793932"/>
                  <a:pt x="657398" y="6793932"/>
                  <a:pt x="585057" y="6857017"/>
                </a:cubicBezTo>
                <a:lnTo>
                  <a:pt x="583930" y="6858000"/>
                </a:lnTo>
                <a:lnTo>
                  <a:pt x="732294" y="6858000"/>
                </a:lnTo>
                <a:lnTo>
                  <a:pt x="725614" y="6852286"/>
                </a:lnTo>
                <a:cubicBezTo>
                  <a:pt x="709021" y="6838092"/>
                  <a:pt x="686897" y="6819166"/>
                  <a:pt x="657398" y="6793932"/>
                </a:cubicBezTo>
                <a:close/>
                <a:moveTo>
                  <a:pt x="653184" y="6434348"/>
                </a:moveTo>
                <a:cubicBezTo>
                  <a:pt x="653184" y="6434348"/>
                  <a:pt x="653184" y="6434348"/>
                  <a:pt x="330807" y="6715076"/>
                </a:cubicBezTo>
                <a:cubicBezTo>
                  <a:pt x="330807" y="6715076"/>
                  <a:pt x="330807" y="6715076"/>
                  <a:pt x="330807" y="6799592"/>
                </a:cubicBezTo>
                <a:lnTo>
                  <a:pt x="330807" y="6858000"/>
                </a:lnTo>
                <a:lnTo>
                  <a:pt x="564153" y="6858000"/>
                </a:lnTo>
                <a:lnTo>
                  <a:pt x="568902" y="6853863"/>
                </a:lnTo>
                <a:cubicBezTo>
                  <a:pt x="573818" y="6854652"/>
                  <a:pt x="579438" y="6856229"/>
                  <a:pt x="585057" y="6857017"/>
                </a:cubicBezTo>
                <a:cubicBezTo>
                  <a:pt x="579438" y="6855440"/>
                  <a:pt x="574521" y="6854652"/>
                  <a:pt x="569605" y="6853075"/>
                </a:cubicBezTo>
                <a:cubicBezTo>
                  <a:pt x="569605" y="6853075"/>
                  <a:pt x="569605" y="6853075"/>
                  <a:pt x="653184" y="6780527"/>
                </a:cubicBezTo>
                <a:cubicBezTo>
                  <a:pt x="653184" y="6780527"/>
                  <a:pt x="653184" y="6780527"/>
                  <a:pt x="653184" y="6434348"/>
                </a:cubicBezTo>
                <a:close/>
                <a:moveTo>
                  <a:pt x="5047259" y="6343650"/>
                </a:moveTo>
                <a:lnTo>
                  <a:pt x="5047259" y="6707250"/>
                </a:lnTo>
                <a:lnTo>
                  <a:pt x="4683659" y="6707250"/>
                </a:lnTo>
                <a:lnTo>
                  <a:pt x="4683659" y="6343650"/>
                </a:lnTo>
                <a:close/>
                <a:moveTo>
                  <a:pt x="985394" y="5786939"/>
                </a:moveTo>
                <a:cubicBezTo>
                  <a:pt x="985394" y="5786939"/>
                  <a:pt x="985394" y="5786939"/>
                  <a:pt x="777500" y="5968308"/>
                </a:cubicBezTo>
                <a:cubicBezTo>
                  <a:pt x="777500" y="5968308"/>
                  <a:pt x="777500" y="5968308"/>
                  <a:pt x="663017" y="6067667"/>
                </a:cubicBezTo>
                <a:cubicBezTo>
                  <a:pt x="663017" y="6067667"/>
                  <a:pt x="663017" y="6067667"/>
                  <a:pt x="663017" y="6413845"/>
                </a:cubicBezTo>
                <a:cubicBezTo>
                  <a:pt x="663017" y="6413845"/>
                  <a:pt x="663017" y="6413845"/>
                  <a:pt x="901815" y="6206454"/>
                </a:cubicBezTo>
                <a:cubicBezTo>
                  <a:pt x="901815" y="6206454"/>
                  <a:pt x="901815" y="6206454"/>
                  <a:pt x="985394" y="6133906"/>
                </a:cubicBezTo>
                <a:cubicBezTo>
                  <a:pt x="985394" y="6133906"/>
                  <a:pt x="985394" y="6133906"/>
                  <a:pt x="985394" y="5786939"/>
                </a:cubicBezTo>
                <a:close/>
                <a:moveTo>
                  <a:pt x="1549380" y="5671020"/>
                </a:moveTo>
                <a:cubicBezTo>
                  <a:pt x="1537440" y="5677328"/>
                  <a:pt x="1537440" y="5677328"/>
                  <a:pt x="1537440" y="5677328"/>
                </a:cubicBezTo>
                <a:cubicBezTo>
                  <a:pt x="1549380" y="5671020"/>
                  <a:pt x="1549380" y="5671020"/>
                  <a:pt x="1549380" y="5671020"/>
                </a:cubicBezTo>
                <a:close/>
                <a:moveTo>
                  <a:pt x="1325331" y="5495959"/>
                </a:moveTo>
                <a:cubicBezTo>
                  <a:pt x="1325331" y="5495959"/>
                  <a:pt x="1325331" y="5495959"/>
                  <a:pt x="1000847" y="5779053"/>
                </a:cubicBezTo>
                <a:cubicBezTo>
                  <a:pt x="1000847" y="5779053"/>
                  <a:pt x="1000847" y="5779053"/>
                  <a:pt x="1326033" y="6056627"/>
                </a:cubicBezTo>
                <a:cubicBezTo>
                  <a:pt x="1326033" y="6056627"/>
                  <a:pt x="1326033" y="6056627"/>
                  <a:pt x="1650518" y="5773533"/>
                </a:cubicBezTo>
                <a:cubicBezTo>
                  <a:pt x="1650518" y="5773533"/>
                  <a:pt x="1650518" y="5773533"/>
                  <a:pt x="1537440" y="5677328"/>
                </a:cubicBezTo>
                <a:cubicBezTo>
                  <a:pt x="1537440" y="5677328"/>
                  <a:pt x="1537440" y="5677328"/>
                  <a:pt x="1325331" y="5495959"/>
                </a:cubicBezTo>
                <a:close/>
                <a:moveTo>
                  <a:pt x="320271" y="4847761"/>
                </a:moveTo>
                <a:cubicBezTo>
                  <a:pt x="320271" y="4847761"/>
                  <a:pt x="320271" y="4847761"/>
                  <a:pt x="0" y="5126124"/>
                </a:cubicBezTo>
                <a:cubicBezTo>
                  <a:pt x="0" y="5126124"/>
                  <a:pt x="0" y="5126124"/>
                  <a:pt x="325188" y="5403697"/>
                </a:cubicBezTo>
                <a:cubicBezTo>
                  <a:pt x="325188" y="5403697"/>
                  <a:pt x="325188" y="5403697"/>
                  <a:pt x="433349" y="5309070"/>
                </a:cubicBezTo>
                <a:cubicBezTo>
                  <a:pt x="433349" y="5309070"/>
                  <a:pt x="433349" y="5309070"/>
                  <a:pt x="439670" y="5320898"/>
                </a:cubicBezTo>
                <a:cubicBezTo>
                  <a:pt x="439670" y="5320898"/>
                  <a:pt x="439670" y="5320898"/>
                  <a:pt x="330807" y="5415526"/>
                </a:cubicBezTo>
                <a:cubicBezTo>
                  <a:pt x="330807" y="5415526"/>
                  <a:pt x="330807" y="5415526"/>
                  <a:pt x="330807" y="5761705"/>
                </a:cubicBezTo>
                <a:cubicBezTo>
                  <a:pt x="330807" y="5761705"/>
                  <a:pt x="330807" y="5761705"/>
                  <a:pt x="563986" y="5559044"/>
                </a:cubicBezTo>
                <a:cubicBezTo>
                  <a:pt x="563986" y="5559044"/>
                  <a:pt x="563986" y="5559044"/>
                  <a:pt x="570307" y="5571661"/>
                </a:cubicBezTo>
                <a:cubicBezTo>
                  <a:pt x="570307" y="5571661"/>
                  <a:pt x="570307" y="5571661"/>
                  <a:pt x="332211" y="5779053"/>
                </a:cubicBezTo>
                <a:cubicBezTo>
                  <a:pt x="332211" y="5779053"/>
                  <a:pt x="332211" y="5779053"/>
                  <a:pt x="657398" y="6056627"/>
                </a:cubicBezTo>
                <a:cubicBezTo>
                  <a:pt x="657398" y="6056627"/>
                  <a:pt x="657398" y="6056627"/>
                  <a:pt x="771178" y="5957268"/>
                </a:cubicBezTo>
                <a:cubicBezTo>
                  <a:pt x="771178" y="5957268"/>
                  <a:pt x="771178" y="5957268"/>
                  <a:pt x="777500" y="5968308"/>
                </a:cubicBezTo>
                <a:cubicBezTo>
                  <a:pt x="777500" y="5968308"/>
                  <a:pt x="777500" y="5968308"/>
                  <a:pt x="771881" y="5956479"/>
                </a:cubicBezTo>
                <a:cubicBezTo>
                  <a:pt x="771881" y="5956479"/>
                  <a:pt x="771881" y="5956479"/>
                  <a:pt x="981883" y="5773533"/>
                </a:cubicBezTo>
                <a:cubicBezTo>
                  <a:pt x="981883" y="5773533"/>
                  <a:pt x="981883" y="5773533"/>
                  <a:pt x="656696" y="5495959"/>
                </a:cubicBezTo>
                <a:cubicBezTo>
                  <a:pt x="656696" y="5495959"/>
                  <a:pt x="656696" y="5495959"/>
                  <a:pt x="571010" y="5570873"/>
                </a:cubicBezTo>
                <a:cubicBezTo>
                  <a:pt x="571010" y="5570873"/>
                  <a:pt x="571010" y="5570873"/>
                  <a:pt x="563986" y="5558256"/>
                </a:cubicBezTo>
                <a:cubicBezTo>
                  <a:pt x="563986" y="5558256"/>
                  <a:pt x="563986" y="5558256"/>
                  <a:pt x="653184" y="5480976"/>
                </a:cubicBezTo>
                <a:cubicBezTo>
                  <a:pt x="653184" y="5480976"/>
                  <a:pt x="653184" y="5480976"/>
                  <a:pt x="653184" y="5134798"/>
                </a:cubicBezTo>
                <a:cubicBezTo>
                  <a:pt x="653184" y="5134798"/>
                  <a:pt x="653184" y="5134798"/>
                  <a:pt x="439670" y="5320110"/>
                </a:cubicBezTo>
                <a:cubicBezTo>
                  <a:pt x="439670" y="5320110"/>
                  <a:pt x="439670" y="5320110"/>
                  <a:pt x="434052" y="5309070"/>
                </a:cubicBezTo>
                <a:cubicBezTo>
                  <a:pt x="434052" y="5309070"/>
                  <a:pt x="434052" y="5309070"/>
                  <a:pt x="645458" y="5125335"/>
                </a:cubicBezTo>
                <a:cubicBezTo>
                  <a:pt x="645458" y="5125335"/>
                  <a:pt x="645458" y="5125335"/>
                  <a:pt x="320271" y="4847761"/>
                </a:cubicBezTo>
                <a:close/>
                <a:moveTo>
                  <a:pt x="985394" y="4487388"/>
                </a:moveTo>
                <a:cubicBezTo>
                  <a:pt x="985394" y="4487388"/>
                  <a:pt x="985394" y="4487388"/>
                  <a:pt x="763453" y="4680586"/>
                </a:cubicBezTo>
                <a:cubicBezTo>
                  <a:pt x="763453" y="4680586"/>
                  <a:pt x="763453" y="4680586"/>
                  <a:pt x="756430" y="4670335"/>
                </a:cubicBezTo>
                <a:cubicBezTo>
                  <a:pt x="756430" y="4670335"/>
                  <a:pt x="756430" y="4670335"/>
                  <a:pt x="762750" y="4680586"/>
                </a:cubicBezTo>
                <a:cubicBezTo>
                  <a:pt x="762750" y="4680586"/>
                  <a:pt x="762750" y="4680586"/>
                  <a:pt x="663017" y="4768116"/>
                </a:cubicBezTo>
                <a:cubicBezTo>
                  <a:pt x="663017" y="4768116"/>
                  <a:pt x="663017" y="4768116"/>
                  <a:pt x="663017" y="5114295"/>
                </a:cubicBezTo>
                <a:cubicBezTo>
                  <a:pt x="663017" y="5114295"/>
                  <a:pt x="663017" y="5114295"/>
                  <a:pt x="906029" y="4902960"/>
                </a:cubicBezTo>
                <a:cubicBezTo>
                  <a:pt x="906029" y="4902960"/>
                  <a:pt x="906029" y="4902960"/>
                  <a:pt x="913053" y="4913212"/>
                </a:cubicBezTo>
                <a:cubicBezTo>
                  <a:pt x="913053" y="4913212"/>
                  <a:pt x="913053" y="4913212"/>
                  <a:pt x="906732" y="4902172"/>
                </a:cubicBezTo>
                <a:cubicBezTo>
                  <a:pt x="906732" y="4902172"/>
                  <a:pt x="906732" y="4902172"/>
                  <a:pt x="985394" y="4833567"/>
                </a:cubicBezTo>
                <a:cubicBezTo>
                  <a:pt x="985394" y="4833567"/>
                  <a:pt x="985394" y="4833567"/>
                  <a:pt x="985394" y="4487388"/>
                </a:cubicBezTo>
                <a:close/>
                <a:moveTo>
                  <a:pt x="656696" y="4196409"/>
                </a:moveTo>
                <a:cubicBezTo>
                  <a:pt x="656696" y="4196409"/>
                  <a:pt x="656696" y="4196409"/>
                  <a:pt x="332211" y="4478714"/>
                </a:cubicBezTo>
                <a:cubicBezTo>
                  <a:pt x="332211" y="4478714"/>
                  <a:pt x="332211" y="4478714"/>
                  <a:pt x="657398" y="4756288"/>
                </a:cubicBezTo>
                <a:cubicBezTo>
                  <a:pt x="657398" y="4756288"/>
                  <a:pt x="657398" y="4756288"/>
                  <a:pt x="756430" y="4670335"/>
                </a:cubicBezTo>
                <a:cubicBezTo>
                  <a:pt x="756430" y="4670335"/>
                  <a:pt x="756430" y="4670335"/>
                  <a:pt x="981883" y="4473983"/>
                </a:cubicBezTo>
                <a:cubicBezTo>
                  <a:pt x="981883" y="4473983"/>
                  <a:pt x="981883" y="4473983"/>
                  <a:pt x="656696" y="4196409"/>
                </a:cubicBezTo>
                <a:close/>
                <a:moveTo>
                  <a:pt x="993120" y="3544268"/>
                </a:moveTo>
                <a:cubicBezTo>
                  <a:pt x="993120" y="3544268"/>
                  <a:pt x="993120" y="3544268"/>
                  <a:pt x="668636" y="3826573"/>
                </a:cubicBezTo>
                <a:cubicBezTo>
                  <a:pt x="668636" y="3826573"/>
                  <a:pt x="668636" y="3826573"/>
                  <a:pt x="993823" y="4104935"/>
                </a:cubicBezTo>
                <a:cubicBezTo>
                  <a:pt x="993823" y="4104935"/>
                  <a:pt x="993823" y="4104935"/>
                  <a:pt x="1318308" y="3821842"/>
                </a:cubicBezTo>
                <a:cubicBezTo>
                  <a:pt x="1318308" y="3821842"/>
                  <a:pt x="1318308" y="3821842"/>
                  <a:pt x="1002251" y="3552154"/>
                </a:cubicBezTo>
                <a:cubicBezTo>
                  <a:pt x="1002251" y="3552154"/>
                  <a:pt x="1002251" y="3552154"/>
                  <a:pt x="993120" y="3544268"/>
                </a:cubicBezTo>
                <a:close/>
                <a:moveTo>
                  <a:pt x="1318308" y="2538851"/>
                </a:moveTo>
                <a:cubicBezTo>
                  <a:pt x="1318308" y="2538851"/>
                  <a:pt x="1318308" y="2538851"/>
                  <a:pt x="1110412" y="2719432"/>
                </a:cubicBezTo>
                <a:cubicBezTo>
                  <a:pt x="1110412" y="2719432"/>
                  <a:pt x="1110412" y="2719432"/>
                  <a:pt x="1104092" y="2708392"/>
                </a:cubicBezTo>
                <a:cubicBezTo>
                  <a:pt x="1104092" y="2708392"/>
                  <a:pt x="1104092" y="2708392"/>
                  <a:pt x="1109710" y="2720221"/>
                </a:cubicBezTo>
                <a:cubicBezTo>
                  <a:pt x="1109710" y="2720221"/>
                  <a:pt x="1109710" y="2720221"/>
                  <a:pt x="995930" y="2819579"/>
                </a:cubicBezTo>
                <a:cubicBezTo>
                  <a:pt x="995930" y="2819579"/>
                  <a:pt x="995930" y="2819579"/>
                  <a:pt x="995930" y="3165758"/>
                </a:cubicBezTo>
                <a:cubicBezTo>
                  <a:pt x="995930" y="3165758"/>
                  <a:pt x="995930" y="3165758"/>
                  <a:pt x="1234025" y="2958366"/>
                </a:cubicBezTo>
                <a:cubicBezTo>
                  <a:pt x="1234025" y="2958366"/>
                  <a:pt x="1234025" y="2958366"/>
                  <a:pt x="1240347" y="2969406"/>
                </a:cubicBezTo>
                <a:cubicBezTo>
                  <a:pt x="1240347" y="2969406"/>
                  <a:pt x="1240347" y="2969406"/>
                  <a:pt x="1234728" y="2957578"/>
                </a:cubicBezTo>
                <a:cubicBezTo>
                  <a:pt x="1234728" y="2957578"/>
                  <a:pt x="1234728" y="2957578"/>
                  <a:pt x="1318308" y="2885030"/>
                </a:cubicBezTo>
                <a:cubicBezTo>
                  <a:pt x="1318308" y="2885030"/>
                  <a:pt x="1318308" y="2885030"/>
                  <a:pt x="1318308" y="2538851"/>
                </a:cubicBezTo>
                <a:close/>
                <a:moveTo>
                  <a:pt x="652482" y="1598885"/>
                </a:moveTo>
                <a:cubicBezTo>
                  <a:pt x="652482" y="1598885"/>
                  <a:pt x="652482" y="1598885"/>
                  <a:pt x="332211" y="1878036"/>
                </a:cubicBezTo>
                <a:cubicBezTo>
                  <a:pt x="332211" y="1878036"/>
                  <a:pt x="332211" y="1878036"/>
                  <a:pt x="657398" y="2155610"/>
                </a:cubicBezTo>
                <a:cubicBezTo>
                  <a:pt x="657398" y="2155610"/>
                  <a:pt x="657398" y="2155610"/>
                  <a:pt x="766262" y="2060983"/>
                </a:cubicBezTo>
                <a:cubicBezTo>
                  <a:pt x="766262" y="2060983"/>
                  <a:pt x="766262" y="2060983"/>
                  <a:pt x="771881" y="2072022"/>
                </a:cubicBezTo>
                <a:cubicBezTo>
                  <a:pt x="771881" y="2072022"/>
                  <a:pt x="771881" y="2072022"/>
                  <a:pt x="663017" y="2166650"/>
                </a:cubicBezTo>
                <a:cubicBezTo>
                  <a:pt x="663017" y="2166650"/>
                  <a:pt x="663017" y="2166650"/>
                  <a:pt x="663017" y="2513617"/>
                </a:cubicBezTo>
                <a:cubicBezTo>
                  <a:pt x="663017" y="2513617"/>
                  <a:pt x="663017" y="2513617"/>
                  <a:pt x="896196" y="2310168"/>
                </a:cubicBezTo>
                <a:cubicBezTo>
                  <a:pt x="896196" y="2310168"/>
                  <a:pt x="896196" y="2310168"/>
                  <a:pt x="902517" y="2322785"/>
                </a:cubicBezTo>
                <a:cubicBezTo>
                  <a:pt x="902517" y="2322785"/>
                  <a:pt x="902517" y="2322785"/>
                  <a:pt x="665124" y="2530177"/>
                </a:cubicBezTo>
                <a:cubicBezTo>
                  <a:pt x="665124" y="2530177"/>
                  <a:pt x="665124" y="2530177"/>
                  <a:pt x="990311" y="2807751"/>
                </a:cubicBezTo>
                <a:cubicBezTo>
                  <a:pt x="990311" y="2807751"/>
                  <a:pt x="990311" y="2807751"/>
                  <a:pt x="1104092" y="2708392"/>
                </a:cubicBezTo>
                <a:cubicBezTo>
                  <a:pt x="1104092" y="2708392"/>
                  <a:pt x="1104092" y="2708392"/>
                  <a:pt x="1314093" y="2525446"/>
                </a:cubicBezTo>
                <a:cubicBezTo>
                  <a:pt x="1314093" y="2525446"/>
                  <a:pt x="1314093" y="2525446"/>
                  <a:pt x="988907" y="2247872"/>
                </a:cubicBezTo>
                <a:cubicBezTo>
                  <a:pt x="988907" y="2247872"/>
                  <a:pt x="988907" y="2247872"/>
                  <a:pt x="903220" y="2322785"/>
                </a:cubicBezTo>
                <a:cubicBezTo>
                  <a:pt x="903220" y="2322785"/>
                  <a:pt x="903220" y="2322785"/>
                  <a:pt x="896899" y="2310168"/>
                </a:cubicBezTo>
                <a:cubicBezTo>
                  <a:pt x="896899" y="2310168"/>
                  <a:pt x="896899" y="2310168"/>
                  <a:pt x="985394" y="2232889"/>
                </a:cubicBezTo>
                <a:cubicBezTo>
                  <a:pt x="985394" y="2232889"/>
                  <a:pt x="985394" y="2232889"/>
                  <a:pt x="985394" y="1885922"/>
                </a:cubicBezTo>
                <a:cubicBezTo>
                  <a:pt x="985394" y="1885922"/>
                  <a:pt x="985394" y="1885922"/>
                  <a:pt x="772583" y="2072022"/>
                </a:cubicBezTo>
                <a:cubicBezTo>
                  <a:pt x="772583" y="2072022"/>
                  <a:pt x="772583" y="2072022"/>
                  <a:pt x="766262" y="2060194"/>
                </a:cubicBezTo>
                <a:cubicBezTo>
                  <a:pt x="766262" y="2060194"/>
                  <a:pt x="766262" y="2060194"/>
                  <a:pt x="977669" y="1876459"/>
                </a:cubicBezTo>
                <a:cubicBezTo>
                  <a:pt x="977669" y="1876459"/>
                  <a:pt x="977669" y="1876459"/>
                  <a:pt x="652482" y="1598885"/>
                </a:cubicBezTo>
                <a:close/>
                <a:moveTo>
                  <a:pt x="1318308" y="1238512"/>
                </a:moveTo>
                <a:cubicBezTo>
                  <a:pt x="1318308" y="1238512"/>
                  <a:pt x="1318308" y="1238512"/>
                  <a:pt x="1095663" y="1432499"/>
                </a:cubicBezTo>
                <a:cubicBezTo>
                  <a:pt x="1095663" y="1432499"/>
                  <a:pt x="1095663" y="1432499"/>
                  <a:pt x="995930" y="1519240"/>
                </a:cubicBezTo>
                <a:cubicBezTo>
                  <a:pt x="995930" y="1519240"/>
                  <a:pt x="995930" y="1519240"/>
                  <a:pt x="995930" y="1865419"/>
                </a:cubicBezTo>
                <a:cubicBezTo>
                  <a:pt x="995930" y="1865419"/>
                  <a:pt x="995930" y="1865419"/>
                  <a:pt x="1238240" y="1654085"/>
                </a:cubicBezTo>
                <a:cubicBezTo>
                  <a:pt x="1238240" y="1654085"/>
                  <a:pt x="1238240" y="1654085"/>
                  <a:pt x="1245264" y="1665124"/>
                </a:cubicBezTo>
                <a:cubicBezTo>
                  <a:pt x="1245264" y="1665124"/>
                  <a:pt x="1245264" y="1665124"/>
                  <a:pt x="1000847" y="1878036"/>
                </a:cubicBezTo>
                <a:cubicBezTo>
                  <a:pt x="1000847" y="1878036"/>
                  <a:pt x="1000847" y="1878036"/>
                  <a:pt x="1326033" y="2155610"/>
                </a:cubicBezTo>
                <a:cubicBezTo>
                  <a:pt x="1326033" y="2155610"/>
                  <a:pt x="1326033" y="2155610"/>
                  <a:pt x="1477038" y="2023920"/>
                </a:cubicBezTo>
                <a:cubicBezTo>
                  <a:pt x="1477038" y="2023920"/>
                  <a:pt x="1477038" y="2023920"/>
                  <a:pt x="1646304" y="1876459"/>
                </a:cubicBezTo>
                <a:cubicBezTo>
                  <a:pt x="1646304" y="1876459"/>
                  <a:pt x="1646304" y="1876459"/>
                  <a:pt x="1321116" y="1598885"/>
                </a:cubicBezTo>
                <a:cubicBezTo>
                  <a:pt x="1321116" y="1598885"/>
                  <a:pt x="1321116" y="1598885"/>
                  <a:pt x="1245965" y="1664336"/>
                </a:cubicBezTo>
                <a:cubicBezTo>
                  <a:pt x="1245965" y="1664336"/>
                  <a:pt x="1245965" y="1664336"/>
                  <a:pt x="1238942" y="1654085"/>
                </a:cubicBezTo>
                <a:cubicBezTo>
                  <a:pt x="1238942" y="1654085"/>
                  <a:pt x="1238942" y="1654085"/>
                  <a:pt x="1318308" y="1585480"/>
                </a:cubicBezTo>
                <a:cubicBezTo>
                  <a:pt x="1318308" y="1585480"/>
                  <a:pt x="1318308" y="1585480"/>
                  <a:pt x="1318308" y="1238512"/>
                </a:cubicBezTo>
                <a:close/>
                <a:moveTo>
                  <a:pt x="988907" y="947533"/>
                </a:moveTo>
                <a:cubicBezTo>
                  <a:pt x="988907" y="947533"/>
                  <a:pt x="988907" y="947533"/>
                  <a:pt x="665124" y="1230627"/>
                </a:cubicBezTo>
                <a:cubicBezTo>
                  <a:pt x="665124" y="1230627"/>
                  <a:pt x="665124" y="1230627"/>
                  <a:pt x="990311" y="1508201"/>
                </a:cubicBezTo>
                <a:cubicBezTo>
                  <a:pt x="990311" y="1508201"/>
                  <a:pt x="990311" y="1508201"/>
                  <a:pt x="1088639" y="1422247"/>
                </a:cubicBezTo>
                <a:cubicBezTo>
                  <a:pt x="1088639" y="1422247"/>
                  <a:pt x="1088639" y="1422247"/>
                  <a:pt x="1095663" y="1432499"/>
                </a:cubicBezTo>
                <a:cubicBezTo>
                  <a:pt x="1095663" y="1432499"/>
                  <a:pt x="1095663" y="1432499"/>
                  <a:pt x="1089342" y="1421459"/>
                </a:cubicBezTo>
                <a:cubicBezTo>
                  <a:pt x="1089342" y="1421459"/>
                  <a:pt x="1089342" y="1421459"/>
                  <a:pt x="1314093" y="1225107"/>
                </a:cubicBezTo>
                <a:cubicBezTo>
                  <a:pt x="1314093" y="1225107"/>
                  <a:pt x="1314093" y="1225107"/>
                  <a:pt x="988907" y="947533"/>
                </a:cubicBezTo>
                <a:close/>
                <a:moveTo>
                  <a:pt x="1325331" y="296181"/>
                </a:moveTo>
                <a:cubicBezTo>
                  <a:pt x="1325331" y="296181"/>
                  <a:pt x="1325331" y="296181"/>
                  <a:pt x="1000847" y="578486"/>
                </a:cubicBezTo>
                <a:cubicBezTo>
                  <a:pt x="1000847" y="578486"/>
                  <a:pt x="1000847" y="578486"/>
                  <a:pt x="1326033" y="856060"/>
                </a:cubicBezTo>
                <a:cubicBezTo>
                  <a:pt x="1326033" y="856060"/>
                  <a:pt x="1326033" y="856060"/>
                  <a:pt x="1650518" y="573754"/>
                </a:cubicBezTo>
                <a:cubicBezTo>
                  <a:pt x="1650518" y="573754"/>
                  <a:pt x="1650518" y="573754"/>
                  <a:pt x="1334462" y="304066"/>
                </a:cubicBezTo>
                <a:cubicBezTo>
                  <a:pt x="1334462" y="304066"/>
                  <a:pt x="1334462" y="304066"/>
                  <a:pt x="1325331" y="296181"/>
                </a:cubicBezTo>
                <a:close/>
                <a:moveTo>
                  <a:pt x="1226725" y="0"/>
                </a:moveTo>
                <a:lnTo>
                  <a:pt x="748180" y="0"/>
                </a:lnTo>
                <a:lnTo>
                  <a:pt x="763540" y="13087"/>
                </a:lnTo>
                <a:cubicBezTo>
                  <a:pt x="795936" y="40686"/>
                  <a:pt x="860728" y="95886"/>
                  <a:pt x="990311" y="206284"/>
                </a:cubicBezTo>
                <a:cubicBezTo>
                  <a:pt x="990311" y="206284"/>
                  <a:pt x="990311" y="206284"/>
                  <a:pt x="1159227" y="58896"/>
                </a:cubicBezTo>
                <a:close/>
                <a:moveTo>
                  <a:pt x="1318308" y="0"/>
                </a:moveTo>
                <a:lnTo>
                  <a:pt x="1245701" y="0"/>
                </a:lnTo>
                <a:lnTo>
                  <a:pt x="1228232" y="15255"/>
                </a:lnTo>
                <a:cubicBezTo>
                  <a:pt x="1195046" y="44235"/>
                  <a:pt x="1128673" y="102194"/>
                  <a:pt x="995930" y="218113"/>
                </a:cubicBezTo>
                <a:cubicBezTo>
                  <a:pt x="995930" y="218113"/>
                  <a:pt x="995930" y="218113"/>
                  <a:pt x="995930" y="564292"/>
                </a:cubicBezTo>
                <a:cubicBezTo>
                  <a:pt x="995930" y="564292"/>
                  <a:pt x="995930" y="564292"/>
                  <a:pt x="1318308" y="283564"/>
                </a:cubicBezTo>
                <a:cubicBezTo>
                  <a:pt x="1318308" y="283564"/>
                  <a:pt x="1318308" y="283564"/>
                  <a:pt x="1318308" y="84404"/>
                </a:cubicBezTo>
                <a:close/>
                <a:moveTo>
                  <a:pt x="5305156" y="0"/>
                </a:moveTo>
                <a:lnTo>
                  <a:pt x="1329545" y="0"/>
                </a:lnTo>
                <a:lnTo>
                  <a:pt x="1329545" y="1953"/>
                </a:lnTo>
                <a:cubicBezTo>
                  <a:pt x="1329545" y="28082"/>
                  <a:pt x="1329545" y="97759"/>
                  <a:pt x="1329545" y="283564"/>
                </a:cubicBezTo>
                <a:cubicBezTo>
                  <a:pt x="1329545" y="283564"/>
                  <a:pt x="1329545" y="283564"/>
                  <a:pt x="1343592" y="295392"/>
                </a:cubicBezTo>
                <a:cubicBezTo>
                  <a:pt x="1343592" y="295392"/>
                  <a:pt x="1343592" y="295392"/>
                  <a:pt x="1334462" y="304066"/>
                </a:cubicBezTo>
                <a:cubicBezTo>
                  <a:pt x="1334462" y="304066"/>
                  <a:pt x="1334462" y="304066"/>
                  <a:pt x="1344294" y="295392"/>
                </a:cubicBezTo>
                <a:cubicBezTo>
                  <a:pt x="1344294" y="295392"/>
                  <a:pt x="1344294" y="295392"/>
                  <a:pt x="1665970" y="570600"/>
                </a:cubicBezTo>
                <a:cubicBezTo>
                  <a:pt x="1665970" y="570600"/>
                  <a:pt x="1665970" y="570600"/>
                  <a:pt x="1665970" y="589526"/>
                </a:cubicBezTo>
                <a:cubicBezTo>
                  <a:pt x="1665970" y="589526"/>
                  <a:pt x="1665970" y="589526"/>
                  <a:pt x="1654030" y="599777"/>
                </a:cubicBezTo>
                <a:cubicBezTo>
                  <a:pt x="1654030" y="599777"/>
                  <a:pt x="1654030" y="599777"/>
                  <a:pt x="1654030" y="587160"/>
                </a:cubicBezTo>
                <a:cubicBezTo>
                  <a:pt x="1654030" y="587160"/>
                  <a:pt x="1654030" y="587160"/>
                  <a:pt x="1332355" y="867888"/>
                </a:cubicBezTo>
                <a:cubicBezTo>
                  <a:pt x="1332355" y="867888"/>
                  <a:pt x="1332355" y="867888"/>
                  <a:pt x="1332355" y="1214067"/>
                </a:cubicBezTo>
                <a:cubicBezTo>
                  <a:pt x="1332355" y="1214067"/>
                  <a:pt x="1332355" y="1214067"/>
                  <a:pt x="1654030" y="933339"/>
                </a:cubicBezTo>
                <a:cubicBezTo>
                  <a:pt x="1654030" y="933339"/>
                  <a:pt x="1654030" y="933339"/>
                  <a:pt x="1654030" y="600566"/>
                </a:cubicBezTo>
                <a:cubicBezTo>
                  <a:pt x="1654030" y="600566"/>
                  <a:pt x="1654030" y="600566"/>
                  <a:pt x="1665970" y="590314"/>
                </a:cubicBezTo>
                <a:cubicBezTo>
                  <a:pt x="1665970" y="590314"/>
                  <a:pt x="1665970" y="590314"/>
                  <a:pt x="1665970" y="938859"/>
                </a:cubicBezTo>
                <a:cubicBezTo>
                  <a:pt x="1665970" y="938859"/>
                  <a:pt x="1665970" y="938859"/>
                  <a:pt x="1998180" y="1221952"/>
                </a:cubicBezTo>
                <a:cubicBezTo>
                  <a:pt x="1998180" y="1221952"/>
                  <a:pt x="1998180" y="1221952"/>
                  <a:pt x="1998180" y="1591788"/>
                </a:cubicBezTo>
                <a:cubicBezTo>
                  <a:pt x="1998180" y="1591788"/>
                  <a:pt x="1998180" y="1591788"/>
                  <a:pt x="1680718" y="1867785"/>
                </a:cubicBezTo>
                <a:cubicBezTo>
                  <a:pt x="1680718" y="1867785"/>
                  <a:pt x="1680718" y="1867785"/>
                  <a:pt x="1680718" y="1851225"/>
                </a:cubicBezTo>
                <a:lnTo>
                  <a:pt x="1986942" y="1585480"/>
                </a:lnTo>
                <a:cubicBezTo>
                  <a:pt x="1986942" y="1585480"/>
                  <a:pt x="1986942" y="1585480"/>
                  <a:pt x="1986942" y="1238512"/>
                </a:cubicBezTo>
                <a:cubicBezTo>
                  <a:pt x="1986942" y="1238512"/>
                  <a:pt x="1986942" y="1238512"/>
                  <a:pt x="1680718" y="1505046"/>
                </a:cubicBezTo>
                <a:cubicBezTo>
                  <a:pt x="1680718" y="1505046"/>
                  <a:pt x="1680718" y="1505046"/>
                  <a:pt x="1680718" y="1488487"/>
                </a:cubicBezTo>
                <a:cubicBezTo>
                  <a:pt x="1680718" y="1488487"/>
                  <a:pt x="1680718" y="1488487"/>
                  <a:pt x="1982728" y="1225107"/>
                </a:cubicBezTo>
                <a:cubicBezTo>
                  <a:pt x="1982728" y="1225107"/>
                  <a:pt x="1982728" y="1225107"/>
                  <a:pt x="1657541" y="947533"/>
                </a:cubicBezTo>
                <a:cubicBezTo>
                  <a:pt x="1657541" y="947533"/>
                  <a:pt x="1657541" y="947533"/>
                  <a:pt x="1333056" y="1230627"/>
                </a:cubicBezTo>
                <a:cubicBezTo>
                  <a:pt x="1333056" y="1230627"/>
                  <a:pt x="1333056" y="1230627"/>
                  <a:pt x="1658244" y="1508201"/>
                </a:cubicBezTo>
                <a:cubicBezTo>
                  <a:pt x="1658244" y="1508201"/>
                  <a:pt x="1658244" y="1508201"/>
                  <a:pt x="1680017" y="1489275"/>
                </a:cubicBezTo>
                <a:cubicBezTo>
                  <a:pt x="1680017" y="1489275"/>
                  <a:pt x="1680017" y="1489275"/>
                  <a:pt x="1680017" y="1505835"/>
                </a:cubicBezTo>
                <a:cubicBezTo>
                  <a:pt x="1680017" y="1505835"/>
                  <a:pt x="1680017" y="1505835"/>
                  <a:pt x="1664565" y="1519240"/>
                </a:cubicBezTo>
                <a:cubicBezTo>
                  <a:pt x="1664565" y="1519240"/>
                  <a:pt x="1664565" y="1519240"/>
                  <a:pt x="1664565" y="1865419"/>
                </a:cubicBezTo>
                <a:cubicBezTo>
                  <a:pt x="1664565" y="1865419"/>
                  <a:pt x="1664565" y="1865419"/>
                  <a:pt x="1680017" y="1852014"/>
                </a:cubicBezTo>
                <a:cubicBezTo>
                  <a:pt x="1680017" y="1852014"/>
                  <a:pt x="1680017" y="1852014"/>
                  <a:pt x="1680017" y="1868573"/>
                </a:cubicBezTo>
                <a:cubicBezTo>
                  <a:pt x="1680017" y="1868573"/>
                  <a:pt x="1680017" y="1868573"/>
                  <a:pt x="1665970" y="1881190"/>
                </a:cubicBezTo>
                <a:cubicBezTo>
                  <a:pt x="1665970" y="1881190"/>
                  <a:pt x="1665970" y="1881190"/>
                  <a:pt x="1665970" y="2058617"/>
                </a:cubicBezTo>
                <a:cubicBezTo>
                  <a:pt x="1665970" y="2058617"/>
                  <a:pt x="1665970" y="2058617"/>
                  <a:pt x="1654030" y="2060194"/>
                </a:cubicBezTo>
                <a:cubicBezTo>
                  <a:pt x="1654030" y="2060194"/>
                  <a:pt x="1654030" y="2060194"/>
                  <a:pt x="1654030" y="1885922"/>
                </a:cubicBezTo>
                <a:cubicBezTo>
                  <a:pt x="1654030" y="1885922"/>
                  <a:pt x="1654030" y="1885922"/>
                  <a:pt x="1484061" y="2034172"/>
                </a:cubicBezTo>
                <a:cubicBezTo>
                  <a:pt x="1484061" y="2034172"/>
                  <a:pt x="1484061" y="2034172"/>
                  <a:pt x="1477038" y="2023920"/>
                </a:cubicBezTo>
                <a:cubicBezTo>
                  <a:pt x="1477038" y="2023920"/>
                  <a:pt x="1477038" y="2023920"/>
                  <a:pt x="1484061" y="2034960"/>
                </a:cubicBezTo>
                <a:cubicBezTo>
                  <a:pt x="1484061" y="2034960"/>
                  <a:pt x="1484061" y="2034960"/>
                  <a:pt x="1332355" y="2166650"/>
                </a:cubicBezTo>
                <a:cubicBezTo>
                  <a:pt x="1332355" y="2166650"/>
                  <a:pt x="1332355" y="2166650"/>
                  <a:pt x="1332355" y="2513617"/>
                </a:cubicBezTo>
                <a:cubicBezTo>
                  <a:pt x="1332355" y="2513617"/>
                  <a:pt x="1332355" y="2513617"/>
                  <a:pt x="1654030" y="2232889"/>
                </a:cubicBezTo>
                <a:cubicBezTo>
                  <a:pt x="1654030" y="2232889"/>
                  <a:pt x="1654030" y="2232889"/>
                  <a:pt x="1654030" y="2060983"/>
                </a:cubicBezTo>
                <a:cubicBezTo>
                  <a:pt x="1654030" y="2060983"/>
                  <a:pt x="1654030" y="2060983"/>
                  <a:pt x="1665970" y="2059405"/>
                </a:cubicBezTo>
                <a:cubicBezTo>
                  <a:pt x="1665970" y="2059405"/>
                  <a:pt x="1665970" y="2059405"/>
                  <a:pt x="1665970" y="2238409"/>
                </a:cubicBezTo>
                <a:cubicBezTo>
                  <a:pt x="1665970" y="2238409"/>
                  <a:pt x="1665970" y="2238409"/>
                  <a:pt x="1881590" y="2422144"/>
                </a:cubicBezTo>
                <a:cubicBezTo>
                  <a:pt x="1881590" y="2422144"/>
                  <a:pt x="1881590" y="2422144"/>
                  <a:pt x="1869650" y="2428452"/>
                </a:cubicBezTo>
                <a:cubicBezTo>
                  <a:pt x="1869650" y="2428452"/>
                  <a:pt x="1869650" y="2428452"/>
                  <a:pt x="1657541" y="2247872"/>
                </a:cubicBezTo>
                <a:cubicBezTo>
                  <a:pt x="1657541" y="2247872"/>
                  <a:pt x="1657541" y="2247872"/>
                  <a:pt x="1333056" y="2530177"/>
                </a:cubicBezTo>
                <a:cubicBezTo>
                  <a:pt x="1333056" y="2530177"/>
                  <a:pt x="1333056" y="2530177"/>
                  <a:pt x="1658244" y="2807751"/>
                </a:cubicBezTo>
                <a:cubicBezTo>
                  <a:pt x="1658244" y="2807751"/>
                  <a:pt x="1658244" y="2807751"/>
                  <a:pt x="1982728" y="2525446"/>
                </a:cubicBezTo>
                <a:cubicBezTo>
                  <a:pt x="1982728" y="2525446"/>
                  <a:pt x="1982728" y="2525446"/>
                  <a:pt x="1870353" y="2429241"/>
                </a:cubicBezTo>
                <a:cubicBezTo>
                  <a:pt x="1870353" y="2429241"/>
                  <a:pt x="1870353" y="2429241"/>
                  <a:pt x="1882293" y="2422933"/>
                </a:cubicBezTo>
                <a:cubicBezTo>
                  <a:pt x="1882293" y="2422933"/>
                  <a:pt x="1882293" y="2422933"/>
                  <a:pt x="1998180" y="2522291"/>
                </a:cubicBezTo>
                <a:cubicBezTo>
                  <a:pt x="1998180" y="2522291"/>
                  <a:pt x="1998180" y="2522291"/>
                  <a:pt x="1998180" y="2773054"/>
                </a:cubicBezTo>
                <a:cubicBezTo>
                  <a:pt x="1998180" y="2773054"/>
                  <a:pt x="1998180" y="2773054"/>
                  <a:pt x="1986942" y="2778574"/>
                </a:cubicBezTo>
                <a:cubicBezTo>
                  <a:pt x="1986942" y="2778574"/>
                  <a:pt x="1986942" y="2778574"/>
                  <a:pt x="1986942" y="2538851"/>
                </a:cubicBezTo>
                <a:cubicBezTo>
                  <a:pt x="1986942" y="2538851"/>
                  <a:pt x="1986942" y="2538851"/>
                  <a:pt x="1664565" y="2819579"/>
                </a:cubicBezTo>
                <a:cubicBezTo>
                  <a:pt x="1664565" y="2819579"/>
                  <a:pt x="1664565" y="2819579"/>
                  <a:pt x="1664565" y="3165758"/>
                </a:cubicBezTo>
                <a:cubicBezTo>
                  <a:pt x="1664565" y="3165758"/>
                  <a:pt x="1664565" y="3165758"/>
                  <a:pt x="1986942" y="2885030"/>
                </a:cubicBezTo>
                <a:cubicBezTo>
                  <a:pt x="1986942" y="2885030"/>
                  <a:pt x="1986942" y="2885030"/>
                  <a:pt x="1986942" y="2779363"/>
                </a:cubicBezTo>
                <a:cubicBezTo>
                  <a:pt x="1986942" y="2779363"/>
                  <a:pt x="1986942" y="2779363"/>
                  <a:pt x="1998180" y="2773843"/>
                </a:cubicBezTo>
                <a:cubicBezTo>
                  <a:pt x="1998180" y="2773843"/>
                  <a:pt x="1998180" y="2773843"/>
                  <a:pt x="1998180" y="2891339"/>
                </a:cubicBezTo>
                <a:cubicBezTo>
                  <a:pt x="1998180" y="2891339"/>
                  <a:pt x="1998180" y="2891339"/>
                  <a:pt x="1658946" y="3187049"/>
                </a:cubicBezTo>
                <a:cubicBezTo>
                  <a:pt x="1658946" y="3187049"/>
                  <a:pt x="1658946" y="3187049"/>
                  <a:pt x="1321116" y="2899224"/>
                </a:cubicBezTo>
                <a:cubicBezTo>
                  <a:pt x="1321116" y="2899224"/>
                  <a:pt x="1321116" y="2899224"/>
                  <a:pt x="1240347" y="2969406"/>
                </a:cubicBezTo>
                <a:cubicBezTo>
                  <a:pt x="1240347" y="2969406"/>
                  <a:pt x="1240347" y="2969406"/>
                  <a:pt x="997334" y="3180741"/>
                </a:cubicBezTo>
                <a:cubicBezTo>
                  <a:pt x="997334" y="3180741"/>
                  <a:pt x="997334" y="3180741"/>
                  <a:pt x="997334" y="3519034"/>
                </a:cubicBezTo>
                <a:cubicBezTo>
                  <a:pt x="997334" y="3519034"/>
                  <a:pt x="997334" y="3519034"/>
                  <a:pt x="985394" y="3519034"/>
                </a:cubicBezTo>
                <a:cubicBezTo>
                  <a:pt x="985394" y="3519034"/>
                  <a:pt x="985394" y="3519034"/>
                  <a:pt x="985394" y="3500109"/>
                </a:cubicBezTo>
                <a:cubicBezTo>
                  <a:pt x="985394" y="3500109"/>
                  <a:pt x="985394" y="3500109"/>
                  <a:pt x="985394" y="3186261"/>
                </a:cubicBezTo>
                <a:cubicBezTo>
                  <a:pt x="985394" y="3186261"/>
                  <a:pt x="985394" y="3186261"/>
                  <a:pt x="663017" y="3466989"/>
                </a:cubicBezTo>
                <a:cubicBezTo>
                  <a:pt x="663017" y="3466989"/>
                  <a:pt x="663017" y="3466989"/>
                  <a:pt x="663017" y="3495377"/>
                </a:cubicBezTo>
                <a:cubicBezTo>
                  <a:pt x="663017" y="3495377"/>
                  <a:pt x="663017" y="3495377"/>
                  <a:pt x="663017" y="3812379"/>
                </a:cubicBezTo>
                <a:cubicBezTo>
                  <a:pt x="663017" y="3812379"/>
                  <a:pt x="663017" y="3812379"/>
                  <a:pt x="985394" y="3532439"/>
                </a:cubicBezTo>
                <a:cubicBezTo>
                  <a:pt x="985394" y="3532439"/>
                  <a:pt x="985394" y="3532439"/>
                  <a:pt x="985394" y="3519822"/>
                </a:cubicBezTo>
                <a:cubicBezTo>
                  <a:pt x="985394" y="3519822"/>
                  <a:pt x="985394" y="3519822"/>
                  <a:pt x="997334" y="3519822"/>
                </a:cubicBezTo>
                <a:cubicBezTo>
                  <a:pt x="997334" y="3519822"/>
                  <a:pt x="997334" y="3519822"/>
                  <a:pt x="997334" y="3531651"/>
                </a:cubicBezTo>
                <a:cubicBezTo>
                  <a:pt x="997334" y="3531651"/>
                  <a:pt x="997334" y="3531651"/>
                  <a:pt x="1011381" y="3543479"/>
                </a:cubicBezTo>
                <a:cubicBezTo>
                  <a:pt x="1011381" y="3543479"/>
                  <a:pt x="1011381" y="3543479"/>
                  <a:pt x="1002251" y="3552154"/>
                </a:cubicBezTo>
                <a:cubicBezTo>
                  <a:pt x="1002251" y="3552154"/>
                  <a:pt x="1002251" y="3552154"/>
                  <a:pt x="1012084" y="3544268"/>
                </a:cubicBezTo>
                <a:cubicBezTo>
                  <a:pt x="1012084" y="3544268"/>
                  <a:pt x="1012084" y="3544268"/>
                  <a:pt x="1333759" y="3818688"/>
                </a:cubicBezTo>
                <a:cubicBezTo>
                  <a:pt x="1333759" y="3818688"/>
                  <a:pt x="1333759" y="3818688"/>
                  <a:pt x="1333759" y="3838402"/>
                </a:cubicBezTo>
                <a:cubicBezTo>
                  <a:pt x="1333759" y="3838402"/>
                  <a:pt x="1333759" y="3838402"/>
                  <a:pt x="1321819" y="3848653"/>
                </a:cubicBezTo>
                <a:cubicBezTo>
                  <a:pt x="1321819" y="3848653"/>
                  <a:pt x="1321819" y="3848653"/>
                  <a:pt x="1321819" y="3835248"/>
                </a:cubicBezTo>
                <a:cubicBezTo>
                  <a:pt x="1321819" y="3835248"/>
                  <a:pt x="1321819" y="3835248"/>
                  <a:pt x="999441" y="4115975"/>
                </a:cubicBezTo>
                <a:cubicBezTo>
                  <a:pt x="999441" y="4115975"/>
                  <a:pt x="999441" y="4115975"/>
                  <a:pt x="999441" y="4462154"/>
                </a:cubicBezTo>
                <a:cubicBezTo>
                  <a:pt x="999441" y="4462154"/>
                  <a:pt x="999441" y="4462154"/>
                  <a:pt x="1321819" y="4182215"/>
                </a:cubicBezTo>
                <a:cubicBezTo>
                  <a:pt x="1321819" y="4182215"/>
                  <a:pt x="1321819" y="4182215"/>
                  <a:pt x="1321819" y="3849441"/>
                </a:cubicBezTo>
                <a:cubicBezTo>
                  <a:pt x="1321819" y="3849441"/>
                  <a:pt x="1321819" y="3849441"/>
                  <a:pt x="1333759" y="3839190"/>
                </a:cubicBezTo>
                <a:cubicBezTo>
                  <a:pt x="1333759" y="3839190"/>
                  <a:pt x="1333759" y="3839190"/>
                  <a:pt x="1333759" y="4186946"/>
                </a:cubicBezTo>
                <a:cubicBezTo>
                  <a:pt x="1333759" y="4186946"/>
                  <a:pt x="1333759" y="4186946"/>
                  <a:pt x="1665970" y="4470828"/>
                </a:cubicBezTo>
                <a:cubicBezTo>
                  <a:pt x="1665970" y="4470828"/>
                  <a:pt x="1665970" y="4470828"/>
                  <a:pt x="1665970" y="4839875"/>
                </a:cubicBezTo>
                <a:cubicBezTo>
                  <a:pt x="1665970" y="4839875"/>
                  <a:pt x="1665970" y="4839875"/>
                  <a:pt x="1348509" y="5116661"/>
                </a:cubicBezTo>
                <a:cubicBezTo>
                  <a:pt x="1348509" y="5116661"/>
                  <a:pt x="1348509" y="5116661"/>
                  <a:pt x="1348509" y="5100101"/>
                </a:cubicBezTo>
                <a:cubicBezTo>
                  <a:pt x="1348509" y="5100101"/>
                  <a:pt x="1348509" y="5100101"/>
                  <a:pt x="1654030" y="4833567"/>
                </a:cubicBezTo>
                <a:cubicBezTo>
                  <a:pt x="1654030" y="4833567"/>
                  <a:pt x="1654030" y="4833567"/>
                  <a:pt x="1654030" y="4487388"/>
                </a:cubicBezTo>
                <a:cubicBezTo>
                  <a:pt x="1654030" y="4487388"/>
                  <a:pt x="1654030" y="4487388"/>
                  <a:pt x="1348509" y="4753134"/>
                </a:cubicBezTo>
                <a:cubicBezTo>
                  <a:pt x="1348509" y="4753134"/>
                  <a:pt x="1348509" y="4753134"/>
                  <a:pt x="1348509" y="4737362"/>
                </a:cubicBezTo>
                <a:cubicBezTo>
                  <a:pt x="1348509" y="4737362"/>
                  <a:pt x="1348509" y="4737362"/>
                  <a:pt x="1650518" y="4473983"/>
                </a:cubicBezTo>
                <a:cubicBezTo>
                  <a:pt x="1650518" y="4473983"/>
                  <a:pt x="1650518" y="4473983"/>
                  <a:pt x="1325331" y="4196409"/>
                </a:cubicBezTo>
                <a:cubicBezTo>
                  <a:pt x="1325331" y="4196409"/>
                  <a:pt x="1325331" y="4196409"/>
                  <a:pt x="1000847" y="4478714"/>
                </a:cubicBezTo>
                <a:cubicBezTo>
                  <a:pt x="1000847" y="4478714"/>
                  <a:pt x="1000847" y="4478714"/>
                  <a:pt x="1326033" y="4756288"/>
                </a:cubicBezTo>
                <a:cubicBezTo>
                  <a:pt x="1326033" y="4756288"/>
                  <a:pt x="1326033" y="4756288"/>
                  <a:pt x="1347806" y="4737362"/>
                </a:cubicBezTo>
                <a:cubicBezTo>
                  <a:pt x="1347806" y="4737362"/>
                  <a:pt x="1347806" y="4737362"/>
                  <a:pt x="1347806" y="4753922"/>
                </a:cubicBezTo>
                <a:cubicBezTo>
                  <a:pt x="1347806" y="4753922"/>
                  <a:pt x="1347806" y="4753922"/>
                  <a:pt x="1331652" y="4768116"/>
                </a:cubicBezTo>
                <a:cubicBezTo>
                  <a:pt x="1331652" y="4768116"/>
                  <a:pt x="1331652" y="4768116"/>
                  <a:pt x="1331652" y="5114295"/>
                </a:cubicBezTo>
                <a:cubicBezTo>
                  <a:pt x="1331652" y="5114295"/>
                  <a:pt x="1331652" y="5114295"/>
                  <a:pt x="1347806" y="5100101"/>
                </a:cubicBezTo>
                <a:cubicBezTo>
                  <a:pt x="1347806" y="5100101"/>
                  <a:pt x="1347806" y="5100101"/>
                  <a:pt x="1347806" y="5116661"/>
                </a:cubicBezTo>
                <a:cubicBezTo>
                  <a:pt x="1347806" y="5116661"/>
                  <a:pt x="1347806" y="5116661"/>
                  <a:pt x="1333759" y="5129278"/>
                </a:cubicBezTo>
                <a:cubicBezTo>
                  <a:pt x="1333759" y="5129278"/>
                  <a:pt x="1333759" y="5129278"/>
                  <a:pt x="1333759" y="5306704"/>
                </a:cubicBezTo>
                <a:cubicBezTo>
                  <a:pt x="1333759" y="5306704"/>
                  <a:pt x="1333759" y="5306704"/>
                  <a:pt x="1321819" y="5309070"/>
                </a:cubicBezTo>
                <a:cubicBezTo>
                  <a:pt x="1321819" y="5309070"/>
                  <a:pt x="1321819" y="5309070"/>
                  <a:pt x="1321819" y="5134798"/>
                </a:cubicBezTo>
                <a:cubicBezTo>
                  <a:pt x="1321819" y="5134798"/>
                  <a:pt x="1321819" y="5134798"/>
                  <a:pt x="1151851" y="5283047"/>
                </a:cubicBezTo>
                <a:cubicBezTo>
                  <a:pt x="1151851" y="5283047"/>
                  <a:pt x="1151851" y="5283047"/>
                  <a:pt x="1144827" y="5272008"/>
                </a:cubicBezTo>
                <a:cubicBezTo>
                  <a:pt x="1144827" y="5272008"/>
                  <a:pt x="1144827" y="5272008"/>
                  <a:pt x="1314093" y="5125335"/>
                </a:cubicBezTo>
                <a:cubicBezTo>
                  <a:pt x="1314093" y="5125335"/>
                  <a:pt x="1314093" y="5125335"/>
                  <a:pt x="988907" y="4847761"/>
                </a:cubicBezTo>
                <a:cubicBezTo>
                  <a:pt x="988907" y="4847761"/>
                  <a:pt x="988907" y="4847761"/>
                  <a:pt x="913053" y="4913212"/>
                </a:cubicBezTo>
                <a:cubicBezTo>
                  <a:pt x="913053" y="4913212"/>
                  <a:pt x="913053" y="4913212"/>
                  <a:pt x="668636" y="5126124"/>
                </a:cubicBezTo>
                <a:cubicBezTo>
                  <a:pt x="668636" y="5126124"/>
                  <a:pt x="668636" y="5126124"/>
                  <a:pt x="993823" y="5403697"/>
                </a:cubicBezTo>
                <a:cubicBezTo>
                  <a:pt x="993823" y="5403697"/>
                  <a:pt x="993823" y="5403697"/>
                  <a:pt x="1144827" y="5272796"/>
                </a:cubicBezTo>
                <a:cubicBezTo>
                  <a:pt x="1144827" y="5272796"/>
                  <a:pt x="1144827" y="5272796"/>
                  <a:pt x="1151149" y="5283047"/>
                </a:cubicBezTo>
                <a:cubicBezTo>
                  <a:pt x="1151149" y="5283047"/>
                  <a:pt x="1151149" y="5283047"/>
                  <a:pt x="999441" y="5415526"/>
                </a:cubicBezTo>
                <a:cubicBezTo>
                  <a:pt x="999441" y="5415526"/>
                  <a:pt x="999441" y="5415526"/>
                  <a:pt x="999441" y="5761705"/>
                </a:cubicBezTo>
                <a:cubicBezTo>
                  <a:pt x="999441" y="5761705"/>
                  <a:pt x="999441" y="5761705"/>
                  <a:pt x="1321819" y="5480976"/>
                </a:cubicBezTo>
                <a:cubicBezTo>
                  <a:pt x="1321819" y="5480976"/>
                  <a:pt x="1321819" y="5480976"/>
                  <a:pt x="1321819" y="5309858"/>
                </a:cubicBezTo>
                <a:cubicBezTo>
                  <a:pt x="1321819" y="5309858"/>
                  <a:pt x="1321819" y="5309858"/>
                  <a:pt x="1333759" y="5307493"/>
                </a:cubicBezTo>
                <a:cubicBezTo>
                  <a:pt x="1333759" y="5307493"/>
                  <a:pt x="1333759" y="5307493"/>
                  <a:pt x="1333759" y="5487285"/>
                </a:cubicBezTo>
                <a:cubicBezTo>
                  <a:pt x="1333759" y="5487285"/>
                  <a:pt x="1333759" y="5487285"/>
                  <a:pt x="1549380" y="5671020"/>
                </a:cubicBezTo>
                <a:cubicBezTo>
                  <a:pt x="1549380" y="5671020"/>
                  <a:pt x="1549380" y="5671020"/>
                  <a:pt x="1665970" y="5770379"/>
                </a:cubicBezTo>
                <a:cubicBezTo>
                  <a:pt x="1665970" y="5770379"/>
                  <a:pt x="1665970" y="5770379"/>
                  <a:pt x="1665970" y="6021141"/>
                </a:cubicBezTo>
                <a:cubicBezTo>
                  <a:pt x="1665970" y="6021141"/>
                  <a:pt x="1665970" y="6021141"/>
                  <a:pt x="1654030" y="6026661"/>
                </a:cubicBezTo>
                <a:cubicBezTo>
                  <a:pt x="1654030" y="6026661"/>
                  <a:pt x="1654030" y="6026661"/>
                  <a:pt x="1654030" y="5786939"/>
                </a:cubicBezTo>
                <a:cubicBezTo>
                  <a:pt x="1654030" y="5786939"/>
                  <a:pt x="1654030" y="5786939"/>
                  <a:pt x="1331652" y="6067667"/>
                </a:cubicBezTo>
                <a:cubicBezTo>
                  <a:pt x="1331652" y="6067667"/>
                  <a:pt x="1331652" y="6067667"/>
                  <a:pt x="1331652" y="6413845"/>
                </a:cubicBezTo>
                <a:cubicBezTo>
                  <a:pt x="1331652" y="6413845"/>
                  <a:pt x="1331652" y="6413845"/>
                  <a:pt x="1654030" y="6133906"/>
                </a:cubicBezTo>
                <a:cubicBezTo>
                  <a:pt x="1654030" y="6133906"/>
                  <a:pt x="1654030" y="6133906"/>
                  <a:pt x="1654030" y="6027450"/>
                </a:cubicBezTo>
                <a:cubicBezTo>
                  <a:pt x="1654030" y="6027450"/>
                  <a:pt x="1654030" y="6027450"/>
                  <a:pt x="1665970" y="6021930"/>
                </a:cubicBezTo>
                <a:cubicBezTo>
                  <a:pt x="1665970" y="6021930"/>
                  <a:pt x="1665970" y="6021930"/>
                  <a:pt x="1665970" y="6140214"/>
                </a:cubicBezTo>
                <a:cubicBezTo>
                  <a:pt x="1665970" y="6140214"/>
                  <a:pt x="1665970" y="6140214"/>
                  <a:pt x="1326033" y="6435925"/>
                </a:cubicBezTo>
                <a:cubicBezTo>
                  <a:pt x="1326033" y="6435925"/>
                  <a:pt x="1326033" y="6435925"/>
                  <a:pt x="988907" y="6147311"/>
                </a:cubicBezTo>
                <a:cubicBezTo>
                  <a:pt x="988907" y="6147311"/>
                  <a:pt x="988907" y="6147311"/>
                  <a:pt x="908136" y="6217493"/>
                </a:cubicBezTo>
                <a:cubicBezTo>
                  <a:pt x="908136" y="6217493"/>
                  <a:pt x="908136" y="6217493"/>
                  <a:pt x="901815" y="6206454"/>
                </a:cubicBezTo>
                <a:cubicBezTo>
                  <a:pt x="901815" y="6206454"/>
                  <a:pt x="901815" y="6206454"/>
                  <a:pt x="907434" y="6218282"/>
                </a:cubicBezTo>
                <a:cubicBezTo>
                  <a:pt x="907434" y="6218282"/>
                  <a:pt x="907434" y="6218282"/>
                  <a:pt x="665124" y="6429617"/>
                </a:cubicBezTo>
                <a:cubicBezTo>
                  <a:pt x="665124" y="6429617"/>
                  <a:pt x="665124" y="6429617"/>
                  <a:pt x="665124" y="6784470"/>
                </a:cubicBezTo>
                <a:cubicBezTo>
                  <a:pt x="665124" y="6784470"/>
                  <a:pt x="665124" y="6784470"/>
                  <a:pt x="722014" y="6833040"/>
                </a:cubicBezTo>
                <a:lnTo>
                  <a:pt x="751249" y="6858000"/>
                </a:lnTo>
                <a:lnTo>
                  <a:pt x="5305156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540000" rIns="540000">
            <a:noAutofit/>
          </a:bodyPr>
          <a:lstStyle>
            <a:lvl1pPr marL="0" indent="0" algn="r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65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wmf"/><Relationship Id="rId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wmf"/><Relationship Id="rId5" Type="http://schemas.openxmlformats.org/officeDocument/2006/relationships/image" Target="../media/image3.png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 CEA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57760" y="6343560"/>
            <a:ext cx="365760" cy="3657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11182320" y="0"/>
            <a:ext cx="1009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731880" y="2654280"/>
            <a:ext cx="5293800" cy="1587240"/>
          </a:xfrm>
          <a:prstGeom prst="rect">
            <a:avLst/>
          </a:prstGeom>
        </p:spPr>
        <p:txBody>
          <a:bodyPr lIns="0" r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Modifiez le style du titre</a:t>
            </a:r>
            <a:endParaRPr lang="fr-FR" sz="28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Logo CEA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31880" y="728640"/>
            <a:ext cx="1292863" cy="1285217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-101520" y="-276840"/>
            <a:ext cx="12191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Disposition : Titre</a:t>
            </a:r>
            <a:endParaRPr lang="fr-FR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ATTERN CARRE DECAL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7" r="39860"/>
          <a:stretch/>
        </p:blipFill>
        <p:spPr>
          <a:xfrm>
            <a:off x="9406440" y="0"/>
            <a:ext cx="2785320" cy="2447280"/>
          </a:xfrm>
          <a:prstGeom prst="rect">
            <a:avLst/>
          </a:prstGeom>
          <a:ln>
            <a:noFill/>
          </a:ln>
        </p:spPr>
      </p:pic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743040" y="5892840"/>
            <a:ext cx="6578280" cy="55836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fr-FR" sz="12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Emplacement logotypes financeurs/partenaires</a:t>
            </a:r>
            <a:endParaRPr lang="fr-FR" sz="12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Logo CEA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57760" y="6343560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45" name="PATTERN CARRE DECAL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6600" y="0"/>
            <a:ext cx="4745160" cy="416916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 userDrawn="1"/>
        </p:nvSpPr>
        <p:spPr>
          <a:xfrm>
            <a:off x="7198920" y="0"/>
            <a:ext cx="499248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47" name="CustomShape 2"/>
          <p:cNvSpPr/>
          <p:nvPr/>
        </p:nvSpPr>
        <p:spPr>
          <a:xfrm>
            <a:off x="-101520" y="-276840"/>
            <a:ext cx="12191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Disposition : Intervenant / CV</a:t>
            </a:r>
            <a:endParaRPr lang="fr-FR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6"/>
          <p:cNvSpPr/>
          <p:nvPr/>
        </p:nvSpPr>
        <p:spPr>
          <a:xfrm>
            <a:off x="-101520" y="6858000"/>
            <a:ext cx="12191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Astuce : Vous pouvez supprimer autant de blocs d’intervenant que vous le souhaitez</a:t>
            </a:r>
            <a:endParaRPr lang="fr-FR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10"/>
          <p:cNvSpPr>
            <a:spLocks noGrp="1"/>
          </p:cNvSpPr>
          <p:nvPr>
            <p:ph type="title"/>
          </p:nvPr>
        </p:nvSpPr>
        <p:spPr>
          <a:xfrm>
            <a:off x="731880" y="313920"/>
            <a:ext cx="10728000" cy="871560"/>
          </a:xfrm>
          <a:prstGeom prst="rect">
            <a:avLst/>
          </a:prstGeo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fr-FR" sz="3200" b="0" strike="noStrike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Modifiez le style du titre</a:t>
            </a: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16F20C-F040-6122-08E4-6D3152F390E2}"/>
              </a:ext>
            </a:extLst>
          </p:cNvPr>
          <p:cNvSpPr txBox="1"/>
          <p:nvPr userDrawn="1"/>
        </p:nvSpPr>
        <p:spPr>
          <a:xfrm>
            <a:off x="731292" y="6468262"/>
            <a:ext cx="3719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Tuning ABINIT   —   </a:t>
            </a:r>
            <a:r>
              <a:rPr lang="fr-FR" sz="1100" dirty="0" err="1">
                <a:solidFill>
                  <a:schemeClr val="bg1">
                    <a:lumMod val="50000"/>
                  </a:schemeClr>
                </a:solidFill>
              </a:rPr>
              <a:t>Feb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. 5, 2026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E89E53-5378-63DC-7DA3-26CA74B24C73}"/>
              </a:ext>
            </a:extLst>
          </p:cNvPr>
          <p:cNvSpPr txBox="1"/>
          <p:nvPr userDrawn="1"/>
        </p:nvSpPr>
        <p:spPr>
          <a:xfrm>
            <a:off x="9373762" y="6467515"/>
            <a:ext cx="1908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C9FDACC-4884-8E47-A8E4-3DED1CCFAE4B}" type="slidenum">
              <a:rPr lang="fr-FR" sz="1100" smtClean="0">
                <a:solidFill>
                  <a:schemeClr val="bg1">
                    <a:lumMod val="50000"/>
                  </a:schemeClr>
                </a:solidFill>
              </a:rPr>
              <a:t>‹N°›</a:t>
            </a:fld>
            <a:endParaRPr lang="fr-FR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23" r:id="rId2"/>
    <p:sldLayoutId id="2147483711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 CEA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57760" y="6343560"/>
            <a:ext cx="365760" cy="3657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11182320" y="0"/>
            <a:ext cx="1009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731880" y="2654280"/>
            <a:ext cx="5293800" cy="1587240"/>
          </a:xfrm>
          <a:prstGeom prst="rect">
            <a:avLst/>
          </a:prstGeom>
        </p:spPr>
        <p:txBody>
          <a:bodyPr lIns="0" r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Modifiez le style du titre</a:t>
            </a:r>
            <a:endParaRPr lang="fr-FR" sz="28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Logo CEA"/>
          <p:cNvPicPr/>
          <p:nvPr/>
        </p:nvPicPr>
        <p:blipFill>
          <a:blip r:embed="rId4"/>
          <a:stretch/>
        </p:blipFill>
        <p:spPr>
          <a:xfrm>
            <a:off x="731880" y="728640"/>
            <a:ext cx="1803240" cy="180324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-101520" y="-276840"/>
            <a:ext cx="12191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Disposition : Titre</a:t>
            </a:r>
            <a:endParaRPr lang="fr-FR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ATTERN CARRE DECAL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7" r="39860"/>
          <a:stretch/>
        </p:blipFill>
        <p:spPr>
          <a:xfrm>
            <a:off x="9406440" y="0"/>
            <a:ext cx="2785320" cy="244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9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Logo CEA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57760" y="6352525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45" name="PATTERN CARRE DECAL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6600" y="0"/>
            <a:ext cx="4745160" cy="416916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7198920" y="0"/>
            <a:ext cx="499248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47" name="CustomShape 2"/>
          <p:cNvSpPr/>
          <p:nvPr/>
        </p:nvSpPr>
        <p:spPr>
          <a:xfrm>
            <a:off x="-101520" y="-276840"/>
            <a:ext cx="12191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Disposition : Intervenant / CV</a:t>
            </a:r>
            <a:endParaRPr lang="fr-FR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6"/>
          <p:cNvSpPr/>
          <p:nvPr/>
        </p:nvSpPr>
        <p:spPr>
          <a:xfrm>
            <a:off x="-101520" y="6858000"/>
            <a:ext cx="121917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Astuce : Vous pouvez supprimer autant de blocs d’intervenant que vous le souhaitez</a:t>
            </a:r>
            <a:endParaRPr lang="fr-FR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ATTERN CARRE DECAL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3" t="76061" r="18768" b="-33259"/>
          <a:stretch/>
        </p:blipFill>
        <p:spPr>
          <a:xfrm>
            <a:off x="9626760" y="0"/>
            <a:ext cx="2565000" cy="1514880"/>
          </a:xfrm>
          <a:prstGeom prst="rect">
            <a:avLst/>
          </a:prstGeom>
          <a:ln>
            <a:noFill/>
          </a:ln>
        </p:spPr>
      </p:pic>
      <p:sp>
        <p:nvSpPr>
          <p:cNvPr id="56" name="PlaceHolder 10"/>
          <p:cNvSpPr>
            <a:spLocks noGrp="1"/>
          </p:cNvSpPr>
          <p:nvPr>
            <p:ph type="title"/>
          </p:nvPr>
        </p:nvSpPr>
        <p:spPr>
          <a:xfrm>
            <a:off x="731880" y="313920"/>
            <a:ext cx="10728000" cy="871560"/>
          </a:xfrm>
          <a:prstGeom prst="rect">
            <a:avLst/>
          </a:prstGeo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fr-FR" sz="3200" b="0" strike="noStrike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Modifiez le style du titre</a:t>
            </a: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16F20C-F040-6122-08E4-6D3152F390E2}"/>
              </a:ext>
            </a:extLst>
          </p:cNvPr>
          <p:cNvSpPr txBox="1"/>
          <p:nvPr userDrawn="1"/>
        </p:nvSpPr>
        <p:spPr>
          <a:xfrm>
            <a:off x="731292" y="6522050"/>
            <a:ext cx="3179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bg1">
                    <a:lumMod val="50000"/>
                  </a:schemeClr>
                </a:solidFill>
              </a:rPr>
              <a:t>HdR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 − Marc Torrent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E89E53-5378-63DC-7DA3-26CA74B24C73}"/>
              </a:ext>
            </a:extLst>
          </p:cNvPr>
          <p:cNvSpPr txBox="1"/>
          <p:nvPr userDrawn="1"/>
        </p:nvSpPr>
        <p:spPr>
          <a:xfrm>
            <a:off x="9423814" y="6522050"/>
            <a:ext cx="1908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Sept. 19, 2024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E43948-5FD0-8F0E-A7EF-0C6B421D7B1F}"/>
              </a:ext>
            </a:extLst>
          </p:cNvPr>
          <p:cNvSpPr txBox="1"/>
          <p:nvPr userDrawn="1"/>
        </p:nvSpPr>
        <p:spPr>
          <a:xfrm>
            <a:off x="11459880" y="6522050"/>
            <a:ext cx="6751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994688-1B82-8E4B-BAA8-1A146559BBB0}" type="slidenum">
              <a:rPr lang="fr-FR" sz="1100" b="1" smtClean="0">
                <a:solidFill>
                  <a:srgbClr val="FF0000"/>
                </a:solidFill>
              </a:rPr>
              <a:t>‹N°›</a:t>
            </a:fld>
            <a:endParaRPr lang="fr-FR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0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gif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gif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1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1.gif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1.gif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1.gif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2.wdp"/><Relationship Id="rId7" Type="http://schemas.openxmlformats.org/officeDocument/2006/relationships/image" Target="../media/image4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jpe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DEC8-2C9A-05E9-7EAA-CE8B2AA4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>
            <a:extLst>
              <a:ext uri="{FF2B5EF4-FFF2-40B4-BE49-F238E27FC236}">
                <a16:creationId xmlns:a16="http://schemas.microsoft.com/office/drawing/2014/main" id="{80C5E3FC-85D2-B1A0-9F1E-4E8CBDC938F9}"/>
              </a:ext>
            </a:extLst>
          </p:cNvPr>
          <p:cNvSpPr txBox="1"/>
          <p:nvPr/>
        </p:nvSpPr>
        <p:spPr>
          <a:xfrm>
            <a:off x="1826092" y="3464710"/>
            <a:ext cx="8721959" cy="1908315"/>
          </a:xfrm>
          <a:prstGeom prst="rect">
            <a:avLst/>
          </a:prstGeom>
          <a:noFill/>
          <a:ln>
            <a:noFill/>
          </a:ln>
        </p:spPr>
        <p:txBody>
          <a:bodyPr lIns="0" rIns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Marc Torrent</a:t>
            </a:r>
            <a:endParaRPr lang="fr-FR" sz="20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11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CEA, DAM, DIF, F-91297 Arpajon cedex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Université Paris-Saclay, LMCE, F-91680 Bruyères-le-Châtel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Shape 2">
            <a:extLst>
              <a:ext uri="{FF2B5EF4-FFF2-40B4-BE49-F238E27FC236}">
                <a16:creationId xmlns:a16="http://schemas.microsoft.com/office/drawing/2014/main" id="{22C0D2DA-046C-6B4C-C1CC-68B04BBC2548}"/>
              </a:ext>
            </a:extLst>
          </p:cNvPr>
          <p:cNvSpPr txBox="1"/>
          <p:nvPr/>
        </p:nvSpPr>
        <p:spPr>
          <a:xfrm>
            <a:off x="2187621" y="649295"/>
            <a:ext cx="4901947" cy="609489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ABINIT </a:t>
            </a:r>
            <a:r>
              <a:rPr kumimoji="0" lang="fr-FR" sz="1400" i="0" u="none" strike="noStrike" kern="1200" cap="none" spc="-1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School</a:t>
            </a:r>
            <a:r>
              <a:rPr kumimoji="0" lang="fr-FR" sz="140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 2026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1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Learning </a:t>
            </a:r>
            <a:r>
              <a:rPr kumimoji="0" lang="fr-FR" sz="1400" i="1" u="none" strike="noStrike" kern="1200" cap="none" spc="-1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electronic</a:t>
            </a:r>
            <a:r>
              <a:rPr kumimoji="0" lang="fr-FR" sz="1400" i="1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 structure </a:t>
            </a:r>
            <a:r>
              <a:rPr kumimoji="0" lang="fr-FR" sz="1400" i="1" u="none" strike="noStrike" kern="1200" cap="none" spc="-1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calculations</a:t>
            </a:r>
            <a:r>
              <a:rPr kumimoji="0" lang="fr-FR" sz="1400" i="1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kumimoji="0" lang="fr-FR" sz="1400" i="1" u="none" strike="noStrike" kern="1200" cap="none" spc="-1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using</a:t>
            </a:r>
            <a:r>
              <a:rPr kumimoji="0" lang="fr-FR" sz="1400" i="1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 ABINIT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0" u="none" strike="noStrike" kern="1200" cap="none" spc="-1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Feb</a:t>
            </a:r>
            <a:r>
              <a:rPr kumimoji="0" lang="fr-FR" sz="140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. 2 - 6 2026 - Bruyères-le-Châtel, France</a:t>
            </a:r>
            <a:endParaRPr kumimoji="0" lang="fr-FR" sz="200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77367C-CA23-E50D-1689-CE18D76CE381}"/>
              </a:ext>
            </a:extLst>
          </p:cNvPr>
          <p:cNvSpPr txBox="1"/>
          <p:nvPr/>
        </p:nvSpPr>
        <p:spPr>
          <a:xfrm>
            <a:off x="1183342" y="2035287"/>
            <a:ext cx="1036372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 Black"/>
              </a:rPr>
              <a:t>Tuning ABINIT</a:t>
            </a:r>
            <a:br>
              <a:rPr kumimoji="0" lang="fr-FR" sz="32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 Black"/>
              </a:rPr>
            </a:br>
            <a:endParaRPr kumimoji="0" lang="fr-FR" sz="7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Convergence, </a:t>
            </a:r>
            <a:r>
              <a:rPr lang="fr-FR" sz="28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precision</a:t>
            </a:r>
            <a:r>
              <a:rPr lang="fr-FR" sz="28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, speed-up </a:t>
            </a:r>
            <a:endParaRPr kumimoji="0" lang="fr-FR" sz="2800" b="0" i="0" u="none" strike="noStrike" kern="1200" cap="small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 Black"/>
            </a:endParaRPr>
          </a:p>
        </p:txBody>
      </p:sp>
      <p:pic>
        <p:nvPicPr>
          <p:cNvPr id="5" name="Picture 2" descr="Home | ABINIT">
            <a:extLst>
              <a:ext uri="{FF2B5EF4-FFF2-40B4-BE49-F238E27FC236}">
                <a16:creationId xmlns:a16="http://schemas.microsoft.com/office/drawing/2014/main" id="{2A4C78FA-198F-6385-96BC-297B89D8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969" y="491950"/>
            <a:ext cx="3507858" cy="1610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E0F774D-A356-B883-1A74-66CE7303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1466">
            <a:off x="9147275" y="4781470"/>
            <a:ext cx="2679147" cy="1639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86EB63E-4F96-0BC7-CDCB-E90CA18D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7659">
            <a:off x="1192890" y="5115197"/>
            <a:ext cx="1518682" cy="1339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0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F5AB7-F5BE-93BE-53B4-B1F7826C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4FF35907-4CDE-9AC4-760F-C134D566660D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Plane-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wave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DFT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CB7DFDC8-4DB2-71E4-A0A3-264684DDF46D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Where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do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we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spend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time</a:t>
            </a:r>
          </a:p>
        </p:txBody>
      </p:sp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F6A5EECB-7969-95BA-118D-8388C9585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01280"/>
              </p:ext>
            </p:extLst>
          </p:nvPr>
        </p:nvGraphicFramePr>
        <p:xfrm>
          <a:off x="4823175" y="1592042"/>
          <a:ext cx="4873152" cy="4280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3" name="Grouper 5">
            <a:extLst>
              <a:ext uri="{FF2B5EF4-FFF2-40B4-BE49-F238E27FC236}">
                <a16:creationId xmlns:a16="http://schemas.microsoft.com/office/drawing/2014/main" id="{4FE2DF60-AC5E-9AC3-1756-B473A0BD309E}"/>
              </a:ext>
            </a:extLst>
          </p:cNvPr>
          <p:cNvGrpSpPr>
            <a:grpSpLocks/>
          </p:cNvGrpSpPr>
          <p:nvPr/>
        </p:nvGrpSpPr>
        <p:grpSpPr bwMode="auto">
          <a:xfrm>
            <a:off x="8515003" y="2834899"/>
            <a:ext cx="539750" cy="539750"/>
            <a:chOff x="287524" y="2492896"/>
            <a:chExt cx="648072" cy="648072"/>
          </a:xfrm>
        </p:grpSpPr>
        <p:sp>
          <p:nvSpPr>
            <p:cNvPr id="24" name="Arc 3">
              <a:extLst>
                <a:ext uri="{FF2B5EF4-FFF2-40B4-BE49-F238E27FC236}">
                  <a16:creationId xmlns:a16="http://schemas.microsoft.com/office/drawing/2014/main" id="{4D848D64-CA6A-7AC7-B636-BE2ED1C23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  <p:sp>
          <p:nvSpPr>
            <p:cNvPr id="25" name="Arc 9">
              <a:extLst>
                <a:ext uri="{FF2B5EF4-FFF2-40B4-BE49-F238E27FC236}">
                  <a16:creationId xmlns:a16="http://schemas.microsoft.com/office/drawing/2014/main" id="{E673B1B5-BEEF-9BB4-E893-CA7087F3EB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  <p:sp>
          <p:nvSpPr>
            <p:cNvPr id="26" name="Arc 10">
              <a:extLst>
                <a:ext uri="{FF2B5EF4-FFF2-40B4-BE49-F238E27FC236}">
                  <a16:creationId xmlns:a16="http://schemas.microsoft.com/office/drawing/2014/main" id="{896F7529-E33C-3DF8-B3A3-D0F9BFA0374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3FC8AFE9-9FE6-65FB-70CD-537988279BDA}"/>
              </a:ext>
            </a:extLst>
          </p:cNvPr>
          <p:cNvSpPr txBox="1"/>
          <p:nvPr/>
        </p:nvSpPr>
        <p:spPr>
          <a:xfrm>
            <a:off x="7968966" y="2568153"/>
            <a:ext cx="993495" cy="695914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softEdge rad="63500"/>
          </a:effectLst>
        </p:spPr>
        <p:txBody>
          <a:bodyPr wrap="none" lIns="180000" tIns="180000" rIns="180000" bIns="180000">
            <a:spAutoFit/>
          </a:bodyPr>
          <a:lstStyle/>
          <a:p>
            <a:pPr algn="ctr">
              <a:lnSpc>
                <a:spcPct val="90000"/>
              </a:lnSpc>
              <a:spcBef>
                <a:spcPts val="3600"/>
              </a:spcBef>
              <a:buClr>
                <a:srgbClr val="99CC00"/>
              </a:buClr>
              <a:defRPr/>
            </a:pPr>
            <a:r>
              <a:rPr lang="fr-FR" sz="1200" i="1" kern="0" dirty="0" err="1">
                <a:solidFill>
                  <a:srgbClr val="0091C3">
                    <a:lumMod val="75000"/>
                  </a:srgbClr>
                </a:solidFill>
                <a:ea typeface="ＭＳ Ｐゴシック" charset="0"/>
                <a:cs typeface="ＭＳ Ｐゴシック" charset="0"/>
              </a:rPr>
              <a:t>Iterative</a:t>
            </a:r>
            <a:br>
              <a:rPr lang="fr-FR" sz="1200" i="1" kern="0" dirty="0">
                <a:solidFill>
                  <a:srgbClr val="0091C3">
                    <a:lumMod val="75000"/>
                  </a:srgbClr>
                </a:solidFill>
                <a:ea typeface="ＭＳ Ｐゴシック" charset="0"/>
                <a:cs typeface="ＭＳ Ｐゴシック" charset="0"/>
              </a:rPr>
            </a:br>
            <a:r>
              <a:rPr lang="fr-FR" sz="1200" i="1" kern="0" dirty="0" err="1">
                <a:solidFill>
                  <a:srgbClr val="0091C3">
                    <a:lumMod val="75000"/>
                  </a:srgbClr>
                </a:solidFill>
                <a:ea typeface="ＭＳ Ｐゴシック" charset="0"/>
                <a:cs typeface="ＭＳ Ｐゴシック" charset="0"/>
              </a:rPr>
              <a:t>algorithm</a:t>
            </a:r>
            <a:endParaRPr lang="fr-FR" sz="1200" i="1" kern="0" dirty="0">
              <a:solidFill>
                <a:srgbClr val="0091C3">
                  <a:lumMod val="75000"/>
                </a:srgbClr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A8401EA-D09E-3249-5D5B-5E6F38FDF3BA}"/>
              </a:ext>
            </a:extLst>
          </p:cNvPr>
          <p:cNvCxnSpPr>
            <a:endCxn id="29" idx="1"/>
          </p:cNvCxnSpPr>
          <p:nvPr/>
        </p:nvCxnSpPr>
        <p:spPr>
          <a:xfrm flipV="1">
            <a:off x="8962460" y="2975508"/>
            <a:ext cx="884016" cy="129266"/>
          </a:xfrm>
          <a:prstGeom prst="straightConnector1">
            <a:avLst/>
          </a:prstGeom>
          <a:noFill/>
          <a:ln w="28575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6D3E7CAA-B6D4-D0A7-CF84-0FE64185C337}"/>
              </a:ext>
            </a:extLst>
          </p:cNvPr>
          <p:cNvSpPr txBox="1"/>
          <p:nvPr/>
        </p:nvSpPr>
        <p:spPr>
          <a:xfrm>
            <a:off x="9846476" y="2541543"/>
            <a:ext cx="2033516" cy="86793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006937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 of iterations of the diagonalization algorithm</a:t>
            </a:r>
          </a:p>
        </p:txBody>
      </p:sp>
      <p:sp>
        <p:nvSpPr>
          <p:cNvPr id="30" name="Flèche courbée vers la gauche 29">
            <a:extLst>
              <a:ext uri="{FF2B5EF4-FFF2-40B4-BE49-F238E27FC236}">
                <a16:creationId xmlns:a16="http://schemas.microsoft.com/office/drawing/2014/main" id="{0FFBA51B-2817-F3C1-F7F4-AC40A2BDC9F9}"/>
              </a:ext>
            </a:extLst>
          </p:cNvPr>
          <p:cNvSpPr/>
          <p:nvPr/>
        </p:nvSpPr>
        <p:spPr>
          <a:xfrm rot="10800000">
            <a:off x="7662832" y="3264066"/>
            <a:ext cx="464026" cy="757386"/>
          </a:xfrm>
          <a:prstGeom prst="curvedLeftArrow">
            <a:avLst/>
          </a:prstGeom>
          <a:solidFill>
            <a:srgbClr val="F08728">
              <a:lumMod val="60000"/>
              <a:lumOff val="40000"/>
            </a:srgbClr>
          </a:solidFill>
          <a:ln w="25400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80AB7B5-0C71-BA5D-B865-280B81E0D084}"/>
              </a:ext>
            </a:extLst>
          </p:cNvPr>
          <p:cNvSpPr txBox="1"/>
          <p:nvPr/>
        </p:nvSpPr>
        <p:spPr>
          <a:xfrm>
            <a:off x="6953155" y="3452562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Non self-consistent</a:t>
            </a:r>
            <a:b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</a:b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iterations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if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necessary</a:t>
            </a: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9667C26-E551-BF7E-A38D-21E3EDC16DB3}"/>
              </a:ext>
            </a:extLst>
          </p:cNvPr>
          <p:cNvCxnSpPr/>
          <p:nvPr/>
        </p:nvCxnSpPr>
        <p:spPr>
          <a:xfrm flipH="1">
            <a:off x="5317935" y="5850250"/>
            <a:ext cx="655671" cy="259307"/>
          </a:xfrm>
          <a:prstGeom prst="straightConnector1">
            <a:avLst/>
          </a:prstGeom>
          <a:noFill/>
          <a:ln w="28575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23B2D70-7975-2BB0-818D-29195A8598DF}"/>
              </a:ext>
            </a:extLst>
          </p:cNvPr>
          <p:cNvSpPr txBox="1"/>
          <p:nvPr/>
        </p:nvSpPr>
        <p:spPr>
          <a:xfrm>
            <a:off x="3295550" y="5695615"/>
            <a:ext cx="2022384" cy="86793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006937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 of iterations of the self-consistent cycle</a:t>
            </a:r>
          </a:p>
        </p:txBody>
      </p:sp>
      <p:sp>
        <p:nvSpPr>
          <p:cNvPr id="34" name="Flèche vers le bas 33">
            <a:extLst>
              <a:ext uri="{FF2B5EF4-FFF2-40B4-BE49-F238E27FC236}">
                <a16:creationId xmlns:a16="http://schemas.microsoft.com/office/drawing/2014/main" id="{096048CF-4B9F-62A6-9EDC-16C63B6A5BFF}"/>
              </a:ext>
            </a:extLst>
          </p:cNvPr>
          <p:cNvSpPr/>
          <p:nvPr/>
        </p:nvSpPr>
        <p:spPr>
          <a:xfrm>
            <a:off x="6270763" y="5993551"/>
            <a:ext cx="341194" cy="314729"/>
          </a:xfrm>
          <a:prstGeom prst="downArrow">
            <a:avLst/>
          </a:prstGeom>
          <a:gradFill flip="none" rotWithShape="1">
            <a:gsLst>
              <a:gs pos="0">
                <a:srgbClr val="990099">
                  <a:tint val="66000"/>
                  <a:satMod val="160000"/>
                </a:srgbClr>
              </a:gs>
              <a:gs pos="50000">
                <a:srgbClr val="990099">
                  <a:tint val="44500"/>
                  <a:satMod val="160000"/>
                </a:srgbClr>
              </a:gs>
              <a:gs pos="100000">
                <a:srgbClr val="990099">
                  <a:tint val="23500"/>
                  <a:satMod val="160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DE8B9D-2C36-98E2-EADB-373F4B9CB78E}"/>
              </a:ext>
            </a:extLst>
          </p:cNvPr>
          <p:cNvSpPr txBox="1"/>
          <p:nvPr/>
        </p:nvSpPr>
        <p:spPr>
          <a:xfrm>
            <a:off x="8962460" y="1165155"/>
            <a:ext cx="1727258" cy="90486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006937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 of the Hamiltonian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FFT, linear Algebra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5C209AD-EFFD-336A-89EC-C9841CD13057}"/>
              </a:ext>
            </a:extLst>
          </p:cNvPr>
          <p:cNvCxnSpPr/>
          <p:nvPr/>
        </p:nvCxnSpPr>
        <p:spPr>
          <a:xfrm flipV="1">
            <a:off x="7654296" y="1617586"/>
            <a:ext cx="1308164" cy="372785"/>
          </a:xfrm>
          <a:prstGeom prst="straightConnector1">
            <a:avLst/>
          </a:prstGeom>
          <a:noFill/>
          <a:ln w="28575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54073E38-1EAC-5527-ED9D-C7DA67B17EE4}"/>
              </a:ext>
            </a:extLst>
          </p:cNvPr>
          <p:cNvSpPr txBox="1"/>
          <p:nvPr/>
        </p:nvSpPr>
        <p:spPr>
          <a:xfrm>
            <a:off x="460861" y="1807729"/>
            <a:ext cx="2330964" cy="86793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08728">
                <a:lumMod val="75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Time=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(number of iterations) x (time spent in iterations)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96C0A1F-1979-DCB8-5D53-3840D68565EB}"/>
              </a:ext>
            </a:extLst>
          </p:cNvPr>
          <p:cNvCxnSpPr/>
          <p:nvPr/>
        </p:nvCxnSpPr>
        <p:spPr>
          <a:xfrm flipH="1" flipV="1">
            <a:off x="4578440" y="3452561"/>
            <a:ext cx="429996" cy="568892"/>
          </a:xfrm>
          <a:prstGeom prst="straightConnector1">
            <a:avLst/>
          </a:prstGeom>
          <a:noFill/>
          <a:ln w="28575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8EEF448-C75C-8BFB-5089-744F28090904}"/>
              </a:ext>
            </a:extLst>
          </p:cNvPr>
          <p:cNvSpPr txBox="1"/>
          <p:nvPr/>
        </p:nvSpPr>
        <p:spPr>
          <a:xfrm>
            <a:off x="3281902" y="2594552"/>
            <a:ext cx="1497888" cy="86793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006937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Mixing scheme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Preconditioning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Size of history</a:t>
            </a:r>
          </a:p>
        </p:txBody>
      </p:sp>
    </p:spTree>
    <p:extLst>
      <p:ext uri="{BB962C8B-B14F-4D97-AF65-F5344CB8AC3E}">
        <p14:creationId xmlns:p14="http://schemas.microsoft.com/office/powerpoint/2010/main" val="82230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5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80D7A-737F-71F8-B0A1-4BFEC707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6637591A-F18E-D0A2-D0BF-A821CAD3C180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Precision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vs speed in DFT codes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0503CCE4-5D2B-5446-49FB-C0E1D231C2DD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What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can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we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tune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CE9FC2-B7FF-EA60-96FD-0D18066407E2}"/>
              </a:ext>
            </a:extLst>
          </p:cNvPr>
          <p:cNvSpPr txBox="1"/>
          <p:nvPr/>
        </p:nvSpPr>
        <p:spPr>
          <a:xfrm>
            <a:off x="3856619" y="1697000"/>
            <a:ext cx="6676086" cy="447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2000" b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Improve speed, decrease precision…</a:t>
            </a:r>
            <a:endParaRPr lang="en-US" b="1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Decrease the cost of the Hamiltonian application</a:t>
            </a:r>
            <a:br>
              <a:rPr lang="en-US" sz="2000" dirty="0">
                <a:solidFill>
                  <a:srgbClr val="666666"/>
                </a:solidFill>
                <a:latin typeface="Arial"/>
              </a:rPr>
            </a:br>
            <a:r>
              <a:rPr lang="en-US" sz="2000" dirty="0">
                <a:solidFill>
                  <a:srgbClr val="666666"/>
                </a:solidFill>
                <a:latin typeface="Arial"/>
              </a:rPr>
              <a:t>- Less plane-waves</a:t>
            </a:r>
            <a:br>
              <a:rPr lang="en-US" sz="2000" dirty="0">
                <a:solidFill>
                  <a:srgbClr val="666666"/>
                </a:solidFill>
                <a:latin typeface="Arial"/>
              </a:rPr>
            </a:br>
            <a:r>
              <a:rPr lang="en-US" sz="2000" dirty="0">
                <a:solidFill>
                  <a:srgbClr val="666666"/>
                </a:solidFill>
                <a:latin typeface="Arial"/>
              </a:rPr>
              <a:t>- Smaller FFTs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Decrease the sampling of the reciprocal space</a:t>
            </a:r>
            <a:br>
              <a:rPr lang="en-US" sz="2000" dirty="0">
                <a:solidFill>
                  <a:srgbClr val="666666"/>
                </a:solidFill>
                <a:latin typeface="Arial"/>
              </a:rPr>
            </a:br>
            <a:r>
              <a:rPr lang="en-US" sz="2000" dirty="0">
                <a:solidFill>
                  <a:srgbClr val="666666"/>
                </a:solidFill>
                <a:latin typeface="Arial"/>
              </a:rPr>
              <a:t>- Less k-points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Decrease the number of required significant digits</a:t>
            </a:r>
            <a:br>
              <a:rPr lang="en-US" sz="2000" dirty="0">
                <a:solidFill>
                  <a:srgbClr val="666666"/>
                </a:solidFill>
                <a:latin typeface="Arial"/>
              </a:rPr>
            </a:br>
            <a:r>
              <a:rPr lang="en-US" sz="2000" dirty="0">
                <a:solidFill>
                  <a:srgbClr val="666666"/>
                </a:solidFill>
                <a:latin typeface="Arial"/>
              </a:rPr>
              <a:t>- Increase the tolerance(s)</a:t>
            </a:r>
          </a:p>
          <a:p>
            <a:pPr marL="355600" lvl="1">
              <a:lnSpc>
                <a:spcPct val="120000"/>
              </a:lnSpc>
              <a:spcBef>
                <a:spcPts val="600"/>
              </a:spcBef>
              <a:buSzPct val="90000"/>
            </a:pPr>
            <a:br>
              <a:rPr lang="en-US" sz="2000" b="1" dirty="0">
                <a:solidFill>
                  <a:srgbClr val="96C31E">
                    <a:lumMod val="75000"/>
                  </a:srgbClr>
                </a:solidFill>
                <a:latin typeface="Arial"/>
              </a:rPr>
            </a:br>
            <a:r>
              <a:rPr lang="en-US" sz="2000" b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				…or the contrary</a:t>
            </a:r>
            <a:endParaRPr lang="en-US" b="1" dirty="0">
              <a:solidFill>
                <a:srgbClr val="666666"/>
              </a:solidFill>
              <a:latin typeface="Arial"/>
            </a:endParaRPr>
          </a:p>
          <a:p>
            <a:pPr marL="355600" lvl="1">
              <a:lnSpc>
                <a:spcPct val="120000"/>
              </a:lnSpc>
              <a:spcBef>
                <a:spcPts val="600"/>
              </a:spcBef>
              <a:buSzPct val="90000"/>
            </a:pPr>
            <a:endParaRPr lang="en-US" sz="2000" dirty="0">
              <a:solidFill>
                <a:srgbClr val="666666"/>
              </a:solidFill>
              <a:latin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C1D2CB-EB53-2C53-F183-FE9506771EC2}"/>
              </a:ext>
            </a:extLst>
          </p:cNvPr>
          <p:cNvSpPr txBox="1"/>
          <p:nvPr/>
        </p:nvSpPr>
        <p:spPr>
          <a:xfrm>
            <a:off x="1072476" y="4651475"/>
            <a:ext cx="2858523" cy="12741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ts val="1800"/>
              </a:spcBef>
              <a:buSzPct val="90000"/>
            </a:pPr>
            <a:r>
              <a:rPr lang="en-US" sz="1600" b="1" dirty="0">
                <a:solidFill>
                  <a:srgbClr val="F08728">
                    <a:lumMod val="75000"/>
                  </a:srgbClr>
                </a:solidFill>
                <a:latin typeface="Arial"/>
              </a:rPr>
              <a:t>Warning!</a:t>
            </a:r>
            <a:br>
              <a:rPr lang="en-US" sz="1600" b="1" dirty="0">
                <a:solidFill>
                  <a:srgbClr val="F08728">
                    <a:lumMod val="75000"/>
                  </a:srgbClr>
                </a:solidFill>
                <a:latin typeface="Arial"/>
              </a:rPr>
            </a:br>
            <a:r>
              <a:rPr lang="en-US" sz="1600" b="1" dirty="0">
                <a:solidFill>
                  <a:srgbClr val="F08728">
                    <a:lumMod val="75000"/>
                  </a:srgbClr>
                </a:solidFill>
                <a:latin typeface="Arial"/>
              </a:rPr>
              <a:t>Tolerance should always be chosen according to the property of interest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E15AAEE-156A-B2F8-DBB7-9E9E652D733E}"/>
              </a:ext>
            </a:extLst>
          </p:cNvPr>
          <p:cNvCxnSpPr/>
          <p:nvPr/>
        </p:nvCxnSpPr>
        <p:spPr>
          <a:xfrm flipH="1">
            <a:off x="5762073" y="4572000"/>
            <a:ext cx="464024" cy="621340"/>
          </a:xfrm>
          <a:prstGeom prst="straightConnector1">
            <a:avLst/>
          </a:prstGeom>
          <a:ln w="57150"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6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08964-45D1-901E-D187-FA43B63B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40A08850-82F4-1E29-9519-81D73434DE4A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Precision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vs speed in DFT codes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4A964109-F236-00A0-9C70-5D1BAD555888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What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can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we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tune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1C569E-EBBF-BEED-47D6-AF863E0A5D13}"/>
              </a:ext>
            </a:extLst>
          </p:cNvPr>
          <p:cNvSpPr txBox="1"/>
          <p:nvPr/>
        </p:nvSpPr>
        <p:spPr>
          <a:xfrm>
            <a:off x="3098997" y="1921232"/>
            <a:ext cx="6676086" cy="369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2000" b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Improve speed…  without decreasing precision</a:t>
            </a:r>
            <a:endParaRPr lang="en-US" b="1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Use parallelism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Decrease the number of empty bands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Improve the efficiency of the SCF cycle</a:t>
            </a:r>
            <a:br>
              <a:rPr lang="en-US" sz="2000" dirty="0">
                <a:solidFill>
                  <a:srgbClr val="666666"/>
                </a:solidFill>
                <a:latin typeface="Arial"/>
              </a:rPr>
            </a:br>
            <a:r>
              <a:rPr lang="en-US" sz="2000" dirty="0">
                <a:solidFill>
                  <a:srgbClr val="666666"/>
                </a:solidFill>
                <a:latin typeface="Arial"/>
              </a:rPr>
              <a:t>- Improve efficiency of  the mixing scheme</a:t>
            </a:r>
            <a:br>
              <a:rPr lang="en-US" sz="2000" dirty="0">
                <a:solidFill>
                  <a:srgbClr val="666666"/>
                </a:solidFill>
                <a:latin typeface="Arial"/>
              </a:rPr>
            </a:br>
            <a:r>
              <a:rPr lang="en-US" sz="2000" dirty="0">
                <a:solidFill>
                  <a:srgbClr val="666666"/>
                </a:solidFill>
                <a:latin typeface="Arial"/>
              </a:rPr>
              <a:t>- Decrease the number of iterations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Improve the efficiency of the iterative diagonalization</a:t>
            </a:r>
            <a:br>
              <a:rPr lang="en-US" sz="2000" dirty="0">
                <a:solidFill>
                  <a:srgbClr val="666666"/>
                </a:solidFill>
                <a:latin typeface="Arial"/>
              </a:rPr>
            </a:br>
            <a:r>
              <a:rPr lang="en-US" sz="2000" dirty="0">
                <a:solidFill>
                  <a:srgbClr val="666666"/>
                </a:solidFill>
                <a:latin typeface="Arial"/>
              </a:rPr>
              <a:t>- Fine tune the parameters of the algorithm</a:t>
            </a:r>
          </a:p>
        </p:txBody>
      </p:sp>
    </p:spTree>
    <p:extLst>
      <p:ext uri="{BB962C8B-B14F-4D97-AF65-F5344CB8AC3E}">
        <p14:creationId xmlns:p14="http://schemas.microsoft.com/office/powerpoint/2010/main" val="356694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84B7-C8F0-A077-C8AA-B6AA9F33F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F15C3C81-981F-DAE7-CAB0-2BC7579F066A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ABINIT tuning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93A1B80C-D370-E9F8-0D9A-0538E04754F5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Automatic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or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manual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FEE6F3-870A-1898-61B5-C92510E435FE}"/>
              </a:ext>
            </a:extLst>
          </p:cNvPr>
          <p:cNvSpPr txBox="1"/>
          <p:nvPr/>
        </p:nvSpPr>
        <p:spPr>
          <a:xfrm>
            <a:off x="3844063" y="1853499"/>
            <a:ext cx="6676086" cy="428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2400" dirty="0">
                <a:solidFill>
                  <a:srgbClr val="96C31E">
                    <a:lumMod val="75000"/>
                  </a:srgbClr>
                </a:solidFill>
                <a:latin typeface="Arial"/>
              </a:rPr>
              <a:t>Automatic tuning - Pros</a:t>
            </a:r>
            <a:endParaRPr lang="en-US" sz="2000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400" dirty="0">
                <a:solidFill>
                  <a:srgbClr val="666666"/>
                </a:solidFill>
                <a:latin typeface="Arial"/>
              </a:rPr>
              <a:t>It’s convenient!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400" dirty="0">
                <a:solidFill>
                  <a:srgbClr val="666666"/>
                </a:solidFill>
                <a:latin typeface="Arial"/>
              </a:rPr>
              <a:t>It’s a good starting point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400" dirty="0">
                <a:solidFill>
                  <a:srgbClr val="666666"/>
                </a:solidFill>
                <a:latin typeface="Arial"/>
              </a:rPr>
              <a:t>Manual tuning is a challenging task</a:t>
            </a:r>
          </a:p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2400" dirty="0">
                <a:solidFill>
                  <a:srgbClr val="96C31E">
                    <a:lumMod val="75000"/>
                  </a:srgbClr>
                </a:solidFill>
                <a:latin typeface="Arial"/>
              </a:rPr>
              <a:t>Automatic tuning - Cons</a:t>
            </a:r>
            <a:endParaRPr lang="en-US" sz="2000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400" dirty="0">
                <a:solidFill>
                  <a:srgbClr val="666666"/>
                </a:solidFill>
                <a:latin typeface="Arial"/>
              </a:rPr>
              <a:t>It is not optimal for all systems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400" dirty="0">
                <a:solidFill>
                  <a:srgbClr val="666666"/>
                </a:solidFill>
                <a:latin typeface="Arial"/>
              </a:rPr>
              <a:t>Some problem can be hidden</a:t>
            </a:r>
          </a:p>
          <a:p>
            <a:pPr marL="355600" lvl="1">
              <a:lnSpc>
                <a:spcPct val="120000"/>
              </a:lnSpc>
              <a:spcBef>
                <a:spcPts val="600"/>
              </a:spcBef>
              <a:buSzPct val="90000"/>
            </a:pPr>
            <a:endParaRPr lang="en-US" sz="2400" dirty="0">
              <a:solidFill>
                <a:srgbClr val="6666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45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1F88-1742-536E-747E-09CDA9A0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1C0033A3-58CE-5E80-E7D1-C82736E5545C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ABINIT tuning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BBAF1D47-82E7-85E8-990D-7B002C64A048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accuracy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input variable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12D24D3-EDEC-4370-19CC-C2286C1BA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02" y="4764424"/>
            <a:ext cx="7079433" cy="1710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0C9D864-1B3D-A48A-0D9E-E0DE3397BBFE}"/>
              </a:ext>
            </a:extLst>
          </p:cNvPr>
          <p:cNvSpPr txBox="1"/>
          <p:nvPr/>
        </p:nvSpPr>
        <p:spPr>
          <a:xfrm>
            <a:off x="3511014" y="4876368"/>
            <a:ext cx="6676086" cy="149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5"/>
              </a:buBlip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accuracy = 1 : precision is low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Intended for use in Molecular Dynamics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5"/>
              </a:buBlip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accuracy = 6 : precision is high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Designed to prepare response function calculations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80668-6A1C-5BE0-1897-3703060BCFFB}"/>
              </a:ext>
            </a:extLst>
          </p:cNvPr>
          <p:cNvSpPr/>
          <p:nvPr/>
        </p:nvSpPr>
        <p:spPr>
          <a:xfrm>
            <a:off x="2845503" y="1733266"/>
            <a:ext cx="657422" cy="2866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F7F2BD3-770F-0E2E-A2C3-B8538A10D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66" y="1683961"/>
            <a:ext cx="5929747" cy="2544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9449B44A-F295-7034-2F63-A3FAE5A2F057}"/>
              </a:ext>
            </a:extLst>
          </p:cNvPr>
          <p:cNvSpPr/>
          <p:nvPr/>
        </p:nvSpPr>
        <p:spPr>
          <a:xfrm>
            <a:off x="5008623" y="3429001"/>
            <a:ext cx="837996" cy="78898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52CB6F-1B2F-AEB0-6F9B-424925879C25}"/>
              </a:ext>
            </a:extLst>
          </p:cNvPr>
          <p:cNvSpPr txBox="1"/>
          <p:nvPr/>
        </p:nvSpPr>
        <p:spPr>
          <a:xfrm>
            <a:off x="8352997" y="3820557"/>
            <a:ext cx="2661367" cy="656077"/>
          </a:xfrm>
          <a:prstGeom prst="rect">
            <a:avLst/>
          </a:prstGeom>
          <a:solidFill>
            <a:srgbClr val="96C31E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</a:rPr>
              <a:t>accuracy=4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</a:rPr>
              <a:t>Default  ABINIT behavior</a:t>
            </a:r>
          </a:p>
        </p:txBody>
      </p:sp>
    </p:spTree>
    <p:extLst>
      <p:ext uri="{BB962C8B-B14F-4D97-AF65-F5344CB8AC3E}">
        <p14:creationId xmlns:p14="http://schemas.microsoft.com/office/powerpoint/2010/main" val="4924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8E30-85FD-A8B1-4FD5-344B4F43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F8905982-9F8F-348C-E0FF-68495C297918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ABINIT tuning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E8BDAD5C-F1AE-737F-B9F4-45F7F8CF194D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Choice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of plane-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wave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cut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-off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enrgy</a:t>
            </a: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092A5C6-D01B-476B-D11C-226782B9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98" y="4192217"/>
            <a:ext cx="8113482" cy="1826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B67B9ED-56A5-7B5D-08E2-FF0043019AB7}"/>
              </a:ext>
            </a:extLst>
          </p:cNvPr>
          <p:cNvSpPr txBox="1"/>
          <p:nvPr/>
        </p:nvSpPr>
        <p:spPr>
          <a:xfrm>
            <a:off x="3546324" y="4270900"/>
            <a:ext cx="80409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version="1.0"?&gt;</a:t>
            </a:r>
          </a:p>
          <a:p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paw_dataset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version="0.7"&gt;</a:t>
            </a:r>
          </a:p>
          <a:p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valence=« 3.00" 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="10.00" Z=« 13.00" 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=« Al"/&gt;</a:t>
            </a:r>
          </a:p>
          <a:p>
            <a:r>
              <a:rPr lang="fr-FR" sz="2000" b="1" dirty="0">
                <a:solidFill>
                  <a:srgbClr val="96C31E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2000" b="1" dirty="0" err="1">
                <a:solidFill>
                  <a:srgbClr val="96C31E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pw_ecut</a:t>
            </a:r>
            <a:r>
              <a:rPr lang="fr-FR" sz="2000" b="1" dirty="0">
                <a:solidFill>
                  <a:srgbClr val="96C31E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high="15.00" medium="12.00" </a:t>
            </a:r>
            <a:r>
              <a:rPr lang="fr-FR" sz="2000" b="1" dirty="0" err="1">
                <a:solidFill>
                  <a:srgbClr val="96C31E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fr-FR" sz="2000" b="1" dirty="0">
                <a:solidFill>
                  <a:srgbClr val="96C31E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="10.00"/&gt;</a:t>
            </a:r>
          </a:p>
          <a:p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xc_functional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="PBE" type="GGA"/&gt;</a:t>
            </a:r>
          </a:p>
          <a:p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="atompaw-4.0.0.12" type="</a:t>
            </a:r>
            <a:r>
              <a:rPr lang="fr-FR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scalar-relativistic</a:t>
            </a:r>
            <a:r>
              <a:rPr 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AE6BF18-2E07-9F3A-A908-14023C33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96" y="1639382"/>
            <a:ext cx="7926612" cy="2040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D09786D-4B30-0796-0874-CE5474854E8D}"/>
              </a:ext>
            </a:extLst>
          </p:cNvPr>
          <p:cNvCxnSpPr>
            <a:cxnSpLocks/>
          </p:cNvCxnSpPr>
          <p:nvPr/>
        </p:nvCxnSpPr>
        <p:spPr>
          <a:xfrm flipV="1">
            <a:off x="2732425" y="2248792"/>
            <a:ext cx="2197103" cy="742251"/>
          </a:xfrm>
          <a:prstGeom prst="straightConnector1">
            <a:avLst/>
          </a:prstGeom>
          <a:noFill/>
          <a:ln w="57150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2D88CA3-D937-FE26-A747-189DAA002770}"/>
              </a:ext>
            </a:extLst>
          </p:cNvPr>
          <p:cNvSpPr/>
          <p:nvPr/>
        </p:nvSpPr>
        <p:spPr>
          <a:xfrm>
            <a:off x="4765636" y="1589557"/>
            <a:ext cx="1028643" cy="1027413"/>
          </a:xfrm>
          <a:prstGeom prst="rect">
            <a:avLst/>
          </a:prstGeom>
          <a:noFill/>
          <a:ln w="38100" cap="flat" cmpd="sng" algn="ctr">
            <a:solidFill>
              <a:srgbClr val="96C31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39C7113-BA5B-D0B5-CB4E-8CCF1F82168F}"/>
              </a:ext>
            </a:extLst>
          </p:cNvPr>
          <p:cNvCxnSpPr>
            <a:cxnSpLocks/>
          </p:cNvCxnSpPr>
          <p:nvPr/>
        </p:nvCxnSpPr>
        <p:spPr>
          <a:xfrm flipH="1">
            <a:off x="2286000" y="5209310"/>
            <a:ext cx="1174558" cy="0"/>
          </a:xfrm>
          <a:prstGeom prst="straightConnector1">
            <a:avLst/>
          </a:prstGeom>
          <a:noFill/>
          <a:ln w="57150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8AA679B-F638-0FC0-F325-A1683629DFD2}"/>
              </a:ext>
            </a:extLst>
          </p:cNvPr>
          <p:cNvSpPr txBox="1"/>
          <p:nvPr/>
        </p:nvSpPr>
        <p:spPr>
          <a:xfrm>
            <a:off x="0" y="4186200"/>
            <a:ext cx="2252133" cy="84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1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1400" dirty="0">
                <a:solidFill>
                  <a:srgbClr val="666666"/>
                </a:solidFill>
                <a:latin typeface="Arial"/>
              </a:rPr>
              <a:t>Used if </a:t>
            </a:r>
            <a:r>
              <a:rPr 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accuracy</a:t>
            </a:r>
            <a:r>
              <a:rPr lang="en-US" sz="1400" dirty="0">
                <a:solidFill>
                  <a:srgbClr val="666666"/>
                </a:solidFill>
                <a:latin typeface="Arial"/>
              </a:rPr>
              <a:t> is activated and </a:t>
            </a:r>
            <a:r>
              <a:rPr lang="en-US" sz="14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ecut</a:t>
            </a:r>
            <a:r>
              <a:rPr lang="en-US" sz="1400" dirty="0">
                <a:solidFill>
                  <a:srgbClr val="666666"/>
                </a:solidFill>
                <a:latin typeface="Arial"/>
              </a:rPr>
              <a:t> not in input file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462080-1F7D-9206-E6EB-817F72B3DE6A}"/>
              </a:ext>
            </a:extLst>
          </p:cNvPr>
          <p:cNvSpPr txBox="1"/>
          <p:nvPr/>
        </p:nvSpPr>
        <p:spPr>
          <a:xfrm>
            <a:off x="0" y="5151401"/>
            <a:ext cx="2252133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1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1400" dirty="0">
                <a:solidFill>
                  <a:srgbClr val="666666"/>
                </a:solidFill>
                <a:latin typeface="Arial"/>
              </a:rPr>
              <a:t>Can be used as </a:t>
            </a:r>
            <a:r>
              <a:rPr lang="en-US" sz="14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ecut</a:t>
            </a:r>
            <a:r>
              <a:rPr lang="en-US" sz="1400" dirty="0">
                <a:solidFill>
                  <a:srgbClr val="666666"/>
                </a:solidFill>
                <a:latin typeface="Arial"/>
              </a:rPr>
              <a:t> estimate</a:t>
            </a:r>
          </a:p>
        </p:txBody>
      </p:sp>
    </p:spTree>
    <p:extLst>
      <p:ext uri="{BB962C8B-B14F-4D97-AF65-F5344CB8AC3E}">
        <p14:creationId xmlns:p14="http://schemas.microsoft.com/office/powerpoint/2010/main" val="406186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808B7-7A31-1DDF-0E42-2F0AFA14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94A3AAAD-FDA4-DFE0-B610-A36A552E626B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ABINIT tuning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BCA9671C-A93A-B292-3F11-961691B56C76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autoparal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input variable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EC375AE-88EB-ABD2-7E9B-D86EC2DC789B}"/>
              </a:ext>
            </a:extLst>
          </p:cNvPr>
          <p:cNvGrpSpPr/>
          <p:nvPr/>
        </p:nvGrpSpPr>
        <p:grpSpPr>
          <a:xfrm>
            <a:off x="6050447" y="1941017"/>
            <a:ext cx="6007349" cy="1965277"/>
            <a:chOff x="1867915" y="4193150"/>
            <a:chExt cx="6007349" cy="196527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5881E662-A7A4-5ED3-98CA-A58734B9E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6283" y="4193150"/>
              <a:ext cx="5707096" cy="19652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0446B46-07F9-E621-F16B-F85A3E8C25BD}"/>
                </a:ext>
              </a:extLst>
            </p:cNvPr>
            <p:cNvSpPr txBox="1"/>
            <p:nvPr/>
          </p:nvSpPr>
          <p:spPr>
            <a:xfrm>
              <a:off x="1867915" y="4265864"/>
              <a:ext cx="6007349" cy="183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5"/>
                </a:buBlip>
              </a:pPr>
              <a:r>
                <a:rPr lang="en-US" b="1" dirty="0" err="1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autoparal</a:t>
              </a:r>
              <a:r>
                <a:rPr lang="en-US" b="1" dirty="0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 = 1 : automatic parallelization is on</a:t>
              </a:r>
              <a:br>
                <a:rPr lang="en-US" dirty="0">
                  <a:solidFill>
                    <a:srgbClr val="666666"/>
                  </a:solidFill>
                  <a:latin typeface="Arial"/>
                </a:rPr>
              </a:br>
              <a:r>
                <a:rPr lang="en-US" dirty="0">
                  <a:solidFill>
                    <a:srgbClr val="666666"/>
                  </a:solidFill>
                  <a:latin typeface="Arial"/>
                </a:rPr>
                <a:t>ABINIT tries to determine the best distribution of processors on the different parallelization levels</a:t>
              </a:r>
              <a:br>
                <a:rPr lang="en-US" dirty="0">
                  <a:solidFill>
                    <a:srgbClr val="666666"/>
                  </a:solidFill>
                  <a:latin typeface="Arial"/>
                </a:rPr>
              </a:br>
              <a:r>
                <a:rPr lang="en-US" dirty="0">
                  <a:solidFill>
                    <a:srgbClr val="666666"/>
                  </a:solidFill>
                  <a:latin typeface="Arial"/>
                </a:rPr>
                <a:t>taking into account their respective efficient</a:t>
              </a: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5"/>
                </a:buBlip>
              </a:pPr>
              <a:r>
                <a:rPr lang="en-US" dirty="0">
                  <a:solidFill>
                    <a:srgbClr val="666666"/>
                  </a:solidFill>
                  <a:latin typeface="Arial"/>
                </a:rPr>
                <a:t>A simple heuristics is used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F2E04DE-4F3D-4967-ACFA-CC1371CF04E1}"/>
              </a:ext>
            </a:extLst>
          </p:cNvPr>
          <p:cNvSpPr/>
          <p:nvPr/>
        </p:nvSpPr>
        <p:spPr>
          <a:xfrm>
            <a:off x="1931103" y="2325932"/>
            <a:ext cx="657422" cy="286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F40EDE-C858-0BDB-DF30-02586526B4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95"/>
          <a:stretch/>
        </p:blipFill>
        <p:spPr>
          <a:xfrm>
            <a:off x="307878" y="1851488"/>
            <a:ext cx="5449455" cy="2223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BA356A-B81F-6173-5E79-FA6BB5419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067" y="4359086"/>
            <a:ext cx="5748865" cy="21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1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9CB36-DB82-83B1-4ECD-C08F8566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B38A5D-9583-EE9A-C79F-3F82D1D043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C77A0-1F4E-42FF-9FFC-F45C3A64AF90}" type="slidenum"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9EAA5-FB7D-939F-3FE2-7BFD0FB96C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3CF0539-4461-5594-16AE-EEFB9FDE05E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28/10/2022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2BB6F0-7695-2E4C-0912-AFBCEC74623E}"/>
              </a:ext>
            </a:extLst>
          </p:cNvPr>
          <p:cNvSpPr txBox="1"/>
          <p:nvPr/>
        </p:nvSpPr>
        <p:spPr>
          <a:xfrm>
            <a:off x="10319657" y="1230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E64B51-C11B-33F6-B072-C508901124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8703" cy="6942221"/>
          </a:xfrm>
          <a:prstGeom prst="rect">
            <a:avLst/>
          </a:prstGeom>
        </p:spPr>
      </p:pic>
      <p:pic>
        <p:nvPicPr>
          <p:cNvPr id="8" name="Logo CEA">
            <a:extLst>
              <a:ext uri="{FF2B5EF4-FFF2-40B4-BE49-F238E27FC236}">
                <a16:creationId xmlns:a16="http://schemas.microsoft.com/office/drawing/2014/main" id="{9A7AA9EF-CBC0-42E4-4EA8-0F50E792F3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4" name="Espace réservé pour une image  14">
            <a:extLst>
              <a:ext uri="{FF2B5EF4-FFF2-40B4-BE49-F238E27FC236}">
                <a16:creationId xmlns:a16="http://schemas.microsoft.com/office/drawing/2014/main" id="{7FC717F8-A7BF-6C92-E811-4BC6494F6DD9}"/>
              </a:ext>
            </a:extLst>
          </p:cNvPr>
          <p:cNvSpPr txBox="1">
            <a:spLocks/>
          </p:cNvSpPr>
          <p:nvPr/>
        </p:nvSpPr>
        <p:spPr>
          <a:xfrm flipH="1">
            <a:off x="2411720" y="0"/>
            <a:ext cx="5305156" cy="6858000"/>
          </a:xfrm>
          <a:custGeom>
            <a:avLst/>
            <a:gdLst>
              <a:gd name="connsiteX0" fmla="*/ 4647758 w 5305156"/>
              <a:gd name="connsiteY0" fmla="*/ 6793932 h 6858000"/>
              <a:gd name="connsiteX1" fmla="*/ 4720099 w 5305156"/>
              <a:gd name="connsiteY1" fmla="*/ 6857017 h 6858000"/>
              <a:gd name="connsiteX2" fmla="*/ 4721226 w 5305156"/>
              <a:gd name="connsiteY2" fmla="*/ 6858000 h 6858000"/>
              <a:gd name="connsiteX3" fmla="*/ 4572862 w 5305156"/>
              <a:gd name="connsiteY3" fmla="*/ 6858000 h 6858000"/>
              <a:gd name="connsiteX4" fmla="*/ 4579542 w 5305156"/>
              <a:gd name="connsiteY4" fmla="*/ 6852286 h 6858000"/>
              <a:gd name="connsiteX5" fmla="*/ 4647758 w 5305156"/>
              <a:gd name="connsiteY5" fmla="*/ 6793932 h 6858000"/>
              <a:gd name="connsiteX6" fmla="*/ 4651972 w 5305156"/>
              <a:gd name="connsiteY6" fmla="*/ 6434348 h 6858000"/>
              <a:gd name="connsiteX7" fmla="*/ 4974349 w 5305156"/>
              <a:gd name="connsiteY7" fmla="*/ 6715076 h 6858000"/>
              <a:gd name="connsiteX8" fmla="*/ 4974349 w 5305156"/>
              <a:gd name="connsiteY8" fmla="*/ 6799592 h 6858000"/>
              <a:gd name="connsiteX9" fmla="*/ 4974349 w 5305156"/>
              <a:gd name="connsiteY9" fmla="*/ 6858000 h 6858000"/>
              <a:gd name="connsiteX10" fmla="*/ 4741003 w 5305156"/>
              <a:gd name="connsiteY10" fmla="*/ 6858000 h 6858000"/>
              <a:gd name="connsiteX11" fmla="*/ 4736254 w 5305156"/>
              <a:gd name="connsiteY11" fmla="*/ 6853863 h 6858000"/>
              <a:gd name="connsiteX12" fmla="*/ 4720099 w 5305156"/>
              <a:gd name="connsiteY12" fmla="*/ 6857017 h 6858000"/>
              <a:gd name="connsiteX13" fmla="*/ 4735551 w 5305156"/>
              <a:gd name="connsiteY13" fmla="*/ 6853075 h 6858000"/>
              <a:gd name="connsiteX14" fmla="*/ 4651972 w 5305156"/>
              <a:gd name="connsiteY14" fmla="*/ 6780527 h 6858000"/>
              <a:gd name="connsiteX15" fmla="*/ 4651972 w 5305156"/>
              <a:gd name="connsiteY15" fmla="*/ 6434348 h 6858000"/>
              <a:gd name="connsiteX16" fmla="*/ 4319762 w 5305156"/>
              <a:gd name="connsiteY16" fmla="*/ 5786939 h 6858000"/>
              <a:gd name="connsiteX17" fmla="*/ 4527656 w 5305156"/>
              <a:gd name="connsiteY17" fmla="*/ 5968308 h 6858000"/>
              <a:gd name="connsiteX18" fmla="*/ 4642139 w 5305156"/>
              <a:gd name="connsiteY18" fmla="*/ 6067667 h 6858000"/>
              <a:gd name="connsiteX19" fmla="*/ 4642139 w 5305156"/>
              <a:gd name="connsiteY19" fmla="*/ 6413845 h 6858000"/>
              <a:gd name="connsiteX20" fmla="*/ 4403341 w 5305156"/>
              <a:gd name="connsiteY20" fmla="*/ 6206454 h 6858000"/>
              <a:gd name="connsiteX21" fmla="*/ 4319762 w 5305156"/>
              <a:gd name="connsiteY21" fmla="*/ 6133906 h 6858000"/>
              <a:gd name="connsiteX22" fmla="*/ 4319762 w 5305156"/>
              <a:gd name="connsiteY22" fmla="*/ 5786939 h 6858000"/>
              <a:gd name="connsiteX23" fmla="*/ 3755776 w 5305156"/>
              <a:gd name="connsiteY23" fmla="*/ 5671020 h 6858000"/>
              <a:gd name="connsiteX24" fmla="*/ 3767716 w 5305156"/>
              <a:gd name="connsiteY24" fmla="*/ 5677328 h 6858000"/>
              <a:gd name="connsiteX25" fmla="*/ 3755776 w 5305156"/>
              <a:gd name="connsiteY25" fmla="*/ 5671020 h 6858000"/>
              <a:gd name="connsiteX26" fmla="*/ 3979825 w 5305156"/>
              <a:gd name="connsiteY26" fmla="*/ 5495959 h 6858000"/>
              <a:gd name="connsiteX27" fmla="*/ 4304309 w 5305156"/>
              <a:gd name="connsiteY27" fmla="*/ 5779053 h 6858000"/>
              <a:gd name="connsiteX28" fmla="*/ 3979123 w 5305156"/>
              <a:gd name="connsiteY28" fmla="*/ 6056627 h 6858000"/>
              <a:gd name="connsiteX29" fmla="*/ 3654638 w 5305156"/>
              <a:gd name="connsiteY29" fmla="*/ 5773533 h 6858000"/>
              <a:gd name="connsiteX30" fmla="*/ 3767716 w 5305156"/>
              <a:gd name="connsiteY30" fmla="*/ 5677328 h 6858000"/>
              <a:gd name="connsiteX31" fmla="*/ 3979825 w 5305156"/>
              <a:gd name="connsiteY31" fmla="*/ 5495959 h 6858000"/>
              <a:gd name="connsiteX32" fmla="*/ 4984885 w 5305156"/>
              <a:gd name="connsiteY32" fmla="*/ 4847761 h 6858000"/>
              <a:gd name="connsiteX33" fmla="*/ 5305156 w 5305156"/>
              <a:gd name="connsiteY33" fmla="*/ 5126124 h 6858000"/>
              <a:gd name="connsiteX34" fmla="*/ 4979968 w 5305156"/>
              <a:gd name="connsiteY34" fmla="*/ 5403697 h 6858000"/>
              <a:gd name="connsiteX35" fmla="*/ 4871807 w 5305156"/>
              <a:gd name="connsiteY35" fmla="*/ 5309070 h 6858000"/>
              <a:gd name="connsiteX36" fmla="*/ 4865486 w 5305156"/>
              <a:gd name="connsiteY36" fmla="*/ 5320898 h 6858000"/>
              <a:gd name="connsiteX37" fmla="*/ 4974349 w 5305156"/>
              <a:gd name="connsiteY37" fmla="*/ 5415526 h 6858000"/>
              <a:gd name="connsiteX38" fmla="*/ 4974349 w 5305156"/>
              <a:gd name="connsiteY38" fmla="*/ 5761705 h 6858000"/>
              <a:gd name="connsiteX39" fmla="*/ 4741170 w 5305156"/>
              <a:gd name="connsiteY39" fmla="*/ 5559044 h 6858000"/>
              <a:gd name="connsiteX40" fmla="*/ 4734849 w 5305156"/>
              <a:gd name="connsiteY40" fmla="*/ 5571661 h 6858000"/>
              <a:gd name="connsiteX41" fmla="*/ 4972945 w 5305156"/>
              <a:gd name="connsiteY41" fmla="*/ 5779053 h 6858000"/>
              <a:gd name="connsiteX42" fmla="*/ 4647758 w 5305156"/>
              <a:gd name="connsiteY42" fmla="*/ 6056627 h 6858000"/>
              <a:gd name="connsiteX43" fmla="*/ 4533978 w 5305156"/>
              <a:gd name="connsiteY43" fmla="*/ 5957268 h 6858000"/>
              <a:gd name="connsiteX44" fmla="*/ 4527656 w 5305156"/>
              <a:gd name="connsiteY44" fmla="*/ 5968308 h 6858000"/>
              <a:gd name="connsiteX45" fmla="*/ 4533275 w 5305156"/>
              <a:gd name="connsiteY45" fmla="*/ 5956479 h 6858000"/>
              <a:gd name="connsiteX46" fmla="*/ 4323273 w 5305156"/>
              <a:gd name="connsiteY46" fmla="*/ 5773533 h 6858000"/>
              <a:gd name="connsiteX47" fmla="*/ 4648460 w 5305156"/>
              <a:gd name="connsiteY47" fmla="*/ 5495959 h 6858000"/>
              <a:gd name="connsiteX48" fmla="*/ 4734146 w 5305156"/>
              <a:gd name="connsiteY48" fmla="*/ 5570873 h 6858000"/>
              <a:gd name="connsiteX49" fmla="*/ 4741170 w 5305156"/>
              <a:gd name="connsiteY49" fmla="*/ 5558256 h 6858000"/>
              <a:gd name="connsiteX50" fmla="*/ 4651972 w 5305156"/>
              <a:gd name="connsiteY50" fmla="*/ 5480976 h 6858000"/>
              <a:gd name="connsiteX51" fmla="*/ 4651972 w 5305156"/>
              <a:gd name="connsiteY51" fmla="*/ 5134798 h 6858000"/>
              <a:gd name="connsiteX52" fmla="*/ 4865486 w 5305156"/>
              <a:gd name="connsiteY52" fmla="*/ 5320110 h 6858000"/>
              <a:gd name="connsiteX53" fmla="*/ 4871104 w 5305156"/>
              <a:gd name="connsiteY53" fmla="*/ 5309070 h 6858000"/>
              <a:gd name="connsiteX54" fmla="*/ 4659698 w 5305156"/>
              <a:gd name="connsiteY54" fmla="*/ 5125335 h 6858000"/>
              <a:gd name="connsiteX55" fmla="*/ 4984885 w 5305156"/>
              <a:gd name="connsiteY55" fmla="*/ 4847761 h 6858000"/>
              <a:gd name="connsiteX56" fmla="*/ 4319762 w 5305156"/>
              <a:gd name="connsiteY56" fmla="*/ 4487388 h 6858000"/>
              <a:gd name="connsiteX57" fmla="*/ 4541703 w 5305156"/>
              <a:gd name="connsiteY57" fmla="*/ 4680586 h 6858000"/>
              <a:gd name="connsiteX58" fmla="*/ 4548726 w 5305156"/>
              <a:gd name="connsiteY58" fmla="*/ 4670335 h 6858000"/>
              <a:gd name="connsiteX59" fmla="*/ 4542406 w 5305156"/>
              <a:gd name="connsiteY59" fmla="*/ 4680586 h 6858000"/>
              <a:gd name="connsiteX60" fmla="*/ 4642139 w 5305156"/>
              <a:gd name="connsiteY60" fmla="*/ 4768116 h 6858000"/>
              <a:gd name="connsiteX61" fmla="*/ 4642139 w 5305156"/>
              <a:gd name="connsiteY61" fmla="*/ 5114295 h 6858000"/>
              <a:gd name="connsiteX62" fmla="*/ 4399127 w 5305156"/>
              <a:gd name="connsiteY62" fmla="*/ 4902960 h 6858000"/>
              <a:gd name="connsiteX63" fmla="*/ 4392103 w 5305156"/>
              <a:gd name="connsiteY63" fmla="*/ 4913212 h 6858000"/>
              <a:gd name="connsiteX64" fmla="*/ 4398424 w 5305156"/>
              <a:gd name="connsiteY64" fmla="*/ 4902172 h 6858000"/>
              <a:gd name="connsiteX65" fmla="*/ 4319762 w 5305156"/>
              <a:gd name="connsiteY65" fmla="*/ 4833567 h 6858000"/>
              <a:gd name="connsiteX66" fmla="*/ 4319762 w 5305156"/>
              <a:gd name="connsiteY66" fmla="*/ 4487388 h 6858000"/>
              <a:gd name="connsiteX67" fmla="*/ 4648460 w 5305156"/>
              <a:gd name="connsiteY67" fmla="*/ 4196409 h 6858000"/>
              <a:gd name="connsiteX68" fmla="*/ 4972945 w 5305156"/>
              <a:gd name="connsiteY68" fmla="*/ 4478714 h 6858000"/>
              <a:gd name="connsiteX69" fmla="*/ 4647758 w 5305156"/>
              <a:gd name="connsiteY69" fmla="*/ 4756288 h 6858000"/>
              <a:gd name="connsiteX70" fmla="*/ 4548726 w 5305156"/>
              <a:gd name="connsiteY70" fmla="*/ 4670335 h 6858000"/>
              <a:gd name="connsiteX71" fmla="*/ 4323273 w 5305156"/>
              <a:gd name="connsiteY71" fmla="*/ 4473983 h 6858000"/>
              <a:gd name="connsiteX72" fmla="*/ 4648460 w 5305156"/>
              <a:gd name="connsiteY72" fmla="*/ 4196409 h 6858000"/>
              <a:gd name="connsiteX73" fmla="*/ 4312036 w 5305156"/>
              <a:gd name="connsiteY73" fmla="*/ 3544268 h 6858000"/>
              <a:gd name="connsiteX74" fmla="*/ 4636520 w 5305156"/>
              <a:gd name="connsiteY74" fmla="*/ 3826573 h 6858000"/>
              <a:gd name="connsiteX75" fmla="*/ 4311333 w 5305156"/>
              <a:gd name="connsiteY75" fmla="*/ 4104935 h 6858000"/>
              <a:gd name="connsiteX76" fmla="*/ 3986848 w 5305156"/>
              <a:gd name="connsiteY76" fmla="*/ 3821842 h 6858000"/>
              <a:gd name="connsiteX77" fmla="*/ 4302905 w 5305156"/>
              <a:gd name="connsiteY77" fmla="*/ 3552154 h 6858000"/>
              <a:gd name="connsiteX78" fmla="*/ 4312036 w 5305156"/>
              <a:gd name="connsiteY78" fmla="*/ 3544268 h 6858000"/>
              <a:gd name="connsiteX79" fmla="*/ 3986848 w 5305156"/>
              <a:gd name="connsiteY79" fmla="*/ 2538851 h 6858000"/>
              <a:gd name="connsiteX80" fmla="*/ 4194744 w 5305156"/>
              <a:gd name="connsiteY80" fmla="*/ 2719432 h 6858000"/>
              <a:gd name="connsiteX81" fmla="*/ 4201064 w 5305156"/>
              <a:gd name="connsiteY81" fmla="*/ 2708392 h 6858000"/>
              <a:gd name="connsiteX82" fmla="*/ 4195446 w 5305156"/>
              <a:gd name="connsiteY82" fmla="*/ 2720221 h 6858000"/>
              <a:gd name="connsiteX83" fmla="*/ 4309226 w 5305156"/>
              <a:gd name="connsiteY83" fmla="*/ 2819579 h 6858000"/>
              <a:gd name="connsiteX84" fmla="*/ 4309226 w 5305156"/>
              <a:gd name="connsiteY84" fmla="*/ 3165758 h 6858000"/>
              <a:gd name="connsiteX85" fmla="*/ 4071131 w 5305156"/>
              <a:gd name="connsiteY85" fmla="*/ 2958366 h 6858000"/>
              <a:gd name="connsiteX86" fmla="*/ 4064809 w 5305156"/>
              <a:gd name="connsiteY86" fmla="*/ 2969406 h 6858000"/>
              <a:gd name="connsiteX87" fmla="*/ 4070428 w 5305156"/>
              <a:gd name="connsiteY87" fmla="*/ 2957578 h 6858000"/>
              <a:gd name="connsiteX88" fmla="*/ 3986848 w 5305156"/>
              <a:gd name="connsiteY88" fmla="*/ 2885030 h 6858000"/>
              <a:gd name="connsiteX89" fmla="*/ 3986848 w 5305156"/>
              <a:gd name="connsiteY89" fmla="*/ 2538851 h 6858000"/>
              <a:gd name="connsiteX90" fmla="*/ 4652674 w 5305156"/>
              <a:gd name="connsiteY90" fmla="*/ 1598885 h 6858000"/>
              <a:gd name="connsiteX91" fmla="*/ 4972945 w 5305156"/>
              <a:gd name="connsiteY91" fmla="*/ 1878036 h 6858000"/>
              <a:gd name="connsiteX92" fmla="*/ 4647758 w 5305156"/>
              <a:gd name="connsiteY92" fmla="*/ 2155610 h 6858000"/>
              <a:gd name="connsiteX93" fmla="*/ 4538894 w 5305156"/>
              <a:gd name="connsiteY93" fmla="*/ 2060983 h 6858000"/>
              <a:gd name="connsiteX94" fmla="*/ 4533275 w 5305156"/>
              <a:gd name="connsiteY94" fmla="*/ 2072022 h 6858000"/>
              <a:gd name="connsiteX95" fmla="*/ 4642139 w 5305156"/>
              <a:gd name="connsiteY95" fmla="*/ 2166650 h 6858000"/>
              <a:gd name="connsiteX96" fmla="*/ 4642139 w 5305156"/>
              <a:gd name="connsiteY96" fmla="*/ 2513617 h 6858000"/>
              <a:gd name="connsiteX97" fmla="*/ 4408960 w 5305156"/>
              <a:gd name="connsiteY97" fmla="*/ 2310168 h 6858000"/>
              <a:gd name="connsiteX98" fmla="*/ 4402639 w 5305156"/>
              <a:gd name="connsiteY98" fmla="*/ 2322785 h 6858000"/>
              <a:gd name="connsiteX99" fmla="*/ 4640032 w 5305156"/>
              <a:gd name="connsiteY99" fmla="*/ 2530177 h 6858000"/>
              <a:gd name="connsiteX100" fmla="*/ 4314845 w 5305156"/>
              <a:gd name="connsiteY100" fmla="*/ 2807751 h 6858000"/>
              <a:gd name="connsiteX101" fmla="*/ 4201064 w 5305156"/>
              <a:gd name="connsiteY101" fmla="*/ 2708392 h 6858000"/>
              <a:gd name="connsiteX102" fmla="*/ 3991063 w 5305156"/>
              <a:gd name="connsiteY102" fmla="*/ 2525446 h 6858000"/>
              <a:gd name="connsiteX103" fmla="*/ 4316249 w 5305156"/>
              <a:gd name="connsiteY103" fmla="*/ 2247872 h 6858000"/>
              <a:gd name="connsiteX104" fmla="*/ 4401936 w 5305156"/>
              <a:gd name="connsiteY104" fmla="*/ 2322785 h 6858000"/>
              <a:gd name="connsiteX105" fmla="*/ 4408257 w 5305156"/>
              <a:gd name="connsiteY105" fmla="*/ 2310168 h 6858000"/>
              <a:gd name="connsiteX106" fmla="*/ 4319762 w 5305156"/>
              <a:gd name="connsiteY106" fmla="*/ 2232889 h 6858000"/>
              <a:gd name="connsiteX107" fmla="*/ 4319762 w 5305156"/>
              <a:gd name="connsiteY107" fmla="*/ 1885922 h 6858000"/>
              <a:gd name="connsiteX108" fmla="*/ 4532573 w 5305156"/>
              <a:gd name="connsiteY108" fmla="*/ 2072022 h 6858000"/>
              <a:gd name="connsiteX109" fmla="*/ 4538894 w 5305156"/>
              <a:gd name="connsiteY109" fmla="*/ 2060194 h 6858000"/>
              <a:gd name="connsiteX110" fmla="*/ 4327487 w 5305156"/>
              <a:gd name="connsiteY110" fmla="*/ 1876459 h 6858000"/>
              <a:gd name="connsiteX111" fmla="*/ 4652674 w 5305156"/>
              <a:gd name="connsiteY111" fmla="*/ 1598885 h 6858000"/>
              <a:gd name="connsiteX112" fmla="*/ 3986848 w 5305156"/>
              <a:gd name="connsiteY112" fmla="*/ 1238512 h 6858000"/>
              <a:gd name="connsiteX113" fmla="*/ 4209493 w 5305156"/>
              <a:gd name="connsiteY113" fmla="*/ 1432499 h 6858000"/>
              <a:gd name="connsiteX114" fmla="*/ 4309226 w 5305156"/>
              <a:gd name="connsiteY114" fmla="*/ 1519240 h 6858000"/>
              <a:gd name="connsiteX115" fmla="*/ 4309226 w 5305156"/>
              <a:gd name="connsiteY115" fmla="*/ 1865419 h 6858000"/>
              <a:gd name="connsiteX116" fmla="*/ 4066916 w 5305156"/>
              <a:gd name="connsiteY116" fmla="*/ 1654085 h 6858000"/>
              <a:gd name="connsiteX117" fmla="*/ 4059892 w 5305156"/>
              <a:gd name="connsiteY117" fmla="*/ 1665124 h 6858000"/>
              <a:gd name="connsiteX118" fmla="*/ 4304309 w 5305156"/>
              <a:gd name="connsiteY118" fmla="*/ 1878036 h 6858000"/>
              <a:gd name="connsiteX119" fmla="*/ 3979123 w 5305156"/>
              <a:gd name="connsiteY119" fmla="*/ 2155610 h 6858000"/>
              <a:gd name="connsiteX120" fmla="*/ 3828118 w 5305156"/>
              <a:gd name="connsiteY120" fmla="*/ 2023920 h 6858000"/>
              <a:gd name="connsiteX121" fmla="*/ 3658852 w 5305156"/>
              <a:gd name="connsiteY121" fmla="*/ 1876459 h 6858000"/>
              <a:gd name="connsiteX122" fmla="*/ 3984040 w 5305156"/>
              <a:gd name="connsiteY122" fmla="*/ 1598885 h 6858000"/>
              <a:gd name="connsiteX123" fmla="*/ 4059191 w 5305156"/>
              <a:gd name="connsiteY123" fmla="*/ 1664336 h 6858000"/>
              <a:gd name="connsiteX124" fmla="*/ 4066214 w 5305156"/>
              <a:gd name="connsiteY124" fmla="*/ 1654085 h 6858000"/>
              <a:gd name="connsiteX125" fmla="*/ 3986848 w 5305156"/>
              <a:gd name="connsiteY125" fmla="*/ 1585480 h 6858000"/>
              <a:gd name="connsiteX126" fmla="*/ 3986848 w 5305156"/>
              <a:gd name="connsiteY126" fmla="*/ 1238512 h 6858000"/>
              <a:gd name="connsiteX127" fmla="*/ 4316249 w 5305156"/>
              <a:gd name="connsiteY127" fmla="*/ 947533 h 6858000"/>
              <a:gd name="connsiteX128" fmla="*/ 4640032 w 5305156"/>
              <a:gd name="connsiteY128" fmla="*/ 1230627 h 6858000"/>
              <a:gd name="connsiteX129" fmla="*/ 4314845 w 5305156"/>
              <a:gd name="connsiteY129" fmla="*/ 1508201 h 6858000"/>
              <a:gd name="connsiteX130" fmla="*/ 4216517 w 5305156"/>
              <a:gd name="connsiteY130" fmla="*/ 1422247 h 6858000"/>
              <a:gd name="connsiteX131" fmla="*/ 4209493 w 5305156"/>
              <a:gd name="connsiteY131" fmla="*/ 1432499 h 6858000"/>
              <a:gd name="connsiteX132" fmla="*/ 4215814 w 5305156"/>
              <a:gd name="connsiteY132" fmla="*/ 1421459 h 6858000"/>
              <a:gd name="connsiteX133" fmla="*/ 3991063 w 5305156"/>
              <a:gd name="connsiteY133" fmla="*/ 1225107 h 6858000"/>
              <a:gd name="connsiteX134" fmla="*/ 4316249 w 5305156"/>
              <a:gd name="connsiteY134" fmla="*/ 947533 h 6858000"/>
              <a:gd name="connsiteX135" fmla="*/ 3979825 w 5305156"/>
              <a:gd name="connsiteY135" fmla="*/ 296181 h 6858000"/>
              <a:gd name="connsiteX136" fmla="*/ 4304309 w 5305156"/>
              <a:gd name="connsiteY136" fmla="*/ 578486 h 6858000"/>
              <a:gd name="connsiteX137" fmla="*/ 3979123 w 5305156"/>
              <a:gd name="connsiteY137" fmla="*/ 856060 h 6858000"/>
              <a:gd name="connsiteX138" fmla="*/ 3654638 w 5305156"/>
              <a:gd name="connsiteY138" fmla="*/ 573754 h 6858000"/>
              <a:gd name="connsiteX139" fmla="*/ 3970694 w 5305156"/>
              <a:gd name="connsiteY139" fmla="*/ 304066 h 6858000"/>
              <a:gd name="connsiteX140" fmla="*/ 3979825 w 5305156"/>
              <a:gd name="connsiteY140" fmla="*/ 296181 h 6858000"/>
              <a:gd name="connsiteX141" fmla="*/ 4078431 w 5305156"/>
              <a:gd name="connsiteY141" fmla="*/ 0 h 6858000"/>
              <a:gd name="connsiteX142" fmla="*/ 4556976 w 5305156"/>
              <a:gd name="connsiteY142" fmla="*/ 0 h 6858000"/>
              <a:gd name="connsiteX143" fmla="*/ 4541616 w 5305156"/>
              <a:gd name="connsiteY143" fmla="*/ 13087 h 6858000"/>
              <a:gd name="connsiteX144" fmla="*/ 4314845 w 5305156"/>
              <a:gd name="connsiteY144" fmla="*/ 206284 h 6858000"/>
              <a:gd name="connsiteX145" fmla="*/ 4145929 w 5305156"/>
              <a:gd name="connsiteY145" fmla="*/ 58896 h 6858000"/>
              <a:gd name="connsiteX146" fmla="*/ 3986848 w 5305156"/>
              <a:gd name="connsiteY146" fmla="*/ 0 h 6858000"/>
              <a:gd name="connsiteX147" fmla="*/ 4059455 w 5305156"/>
              <a:gd name="connsiteY147" fmla="*/ 0 h 6858000"/>
              <a:gd name="connsiteX148" fmla="*/ 4076924 w 5305156"/>
              <a:gd name="connsiteY148" fmla="*/ 15255 h 6858000"/>
              <a:gd name="connsiteX149" fmla="*/ 4309226 w 5305156"/>
              <a:gd name="connsiteY149" fmla="*/ 218113 h 6858000"/>
              <a:gd name="connsiteX150" fmla="*/ 4309226 w 5305156"/>
              <a:gd name="connsiteY150" fmla="*/ 564292 h 6858000"/>
              <a:gd name="connsiteX151" fmla="*/ 3986848 w 5305156"/>
              <a:gd name="connsiteY151" fmla="*/ 283564 h 6858000"/>
              <a:gd name="connsiteX152" fmla="*/ 3986848 w 5305156"/>
              <a:gd name="connsiteY152" fmla="*/ 84404 h 6858000"/>
              <a:gd name="connsiteX153" fmla="*/ 0 w 5305156"/>
              <a:gd name="connsiteY153" fmla="*/ 0 h 6858000"/>
              <a:gd name="connsiteX154" fmla="*/ 3038475 w 5305156"/>
              <a:gd name="connsiteY154" fmla="*/ 0 h 6858000"/>
              <a:gd name="connsiteX155" fmla="*/ 3975611 w 5305156"/>
              <a:gd name="connsiteY155" fmla="*/ 0 h 6858000"/>
              <a:gd name="connsiteX156" fmla="*/ 3975611 w 5305156"/>
              <a:gd name="connsiteY156" fmla="*/ 1953 h 6858000"/>
              <a:gd name="connsiteX157" fmla="*/ 3975611 w 5305156"/>
              <a:gd name="connsiteY157" fmla="*/ 283564 h 6858000"/>
              <a:gd name="connsiteX158" fmla="*/ 3961564 w 5305156"/>
              <a:gd name="connsiteY158" fmla="*/ 295392 h 6858000"/>
              <a:gd name="connsiteX159" fmla="*/ 3970694 w 5305156"/>
              <a:gd name="connsiteY159" fmla="*/ 304066 h 6858000"/>
              <a:gd name="connsiteX160" fmla="*/ 3960862 w 5305156"/>
              <a:gd name="connsiteY160" fmla="*/ 295392 h 6858000"/>
              <a:gd name="connsiteX161" fmla="*/ 3639186 w 5305156"/>
              <a:gd name="connsiteY161" fmla="*/ 570600 h 6858000"/>
              <a:gd name="connsiteX162" fmla="*/ 3639186 w 5305156"/>
              <a:gd name="connsiteY162" fmla="*/ 589526 h 6858000"/>
              <a:gd name="connsiteX163" fmla="*/ 3651126 w 5305156"/>
              <a:gd name="connsiteY163" fmla="*/ 599777 h 6858000"/>
              <a:gd name="connsiteX164" fmla="*/ 3651126 w 5305156"/>
              <a:gd name="connsiteY164" fmla="*/ 587160 h 6858000"/>
              <a:gd name="connsiteX165" fmla="*/ 3972801 w 5305156"/>
              <a:gd name="connsiteY165" fmla="*/ 867888 h 6858000"/>
              <a:gd name="connsiteX166" fmla="*/ 3972801 w 5305156"/>
              <a:gd name="connsiteY166" fmla="*/ 1214067 h 6858000"/>
              <a:gd name="connsiteX167" fmla="*/ 3651126 w 5305156"/>
              <a:gd name="connsiteY167" fmla="*/ 933339 h 6858000"/>
              <a:gd name="connsiteX168" fmla="*/ 3651126 w 5305156"/>
              <a:gd name="connsiteY168" fmla="*/ 600566 h 6858000"/>
              <a:gd name="connsiteX169" fmla="*/ 3639186 w 5305156"/>
              <a:gd name="connsiteY169" fmla="*/ 590314 h 6858000"/>
              <a:gd name="connsiteX170" fmla="*/ 3639186 w 5305156"/>
              <a:gd name="connsiteY170" fmla="*/ 938859 h 6858000"/>
              <a:gd name="connsiteX171" fmla="*/ 3306976 w 5305156"/>
              <a:gd name="connsiteY171" fmla="*/ 1221952 h 6858000"/>
              <a:gd name="connsiteX172" fmla="*/ 3306976 w 5305156"/>
              <a:gd name="connsiteY172" fmla="*/ 1591788 h 6858000"/>
              <a:gd name="connsiteX173" fmla="*/ 3624438 w 5305156"/>
              <a:gd name="connsiteY173" fmla="*/ 1867785 h 6858000"/>
              <a:gd name="connsiteX174" fmla="*/ 3624438 w 5305156"/>
              <a:gd name="connsiteY174" fmla="*/ 1851225 h 6858000"/>
              <a:gd name="connsiteX175" fmla="*/ 3318214 w 5305156"/>
              <a:gd name="connsiteY175" fmla="*/ 1585480 h 6858000"/>
              <a:gd name="connsiteX176" fmla="*/ 3318214 w 5305156"/>
              <a:gd name="connsiteY176" fmla="*/ 1238512 h 6858000"/>
              <a:gd name="connsiteX177" fmla="*/ 3624438 w 5305156"/>
              <a:gd name="connsiteY177" fmla="*/ 1505046 h 6858000"/>
              <a:gd name="connsiteX178" fmla="*/ 3624438 w 5305156"/>
              <a:gd name="connsiteY178" fmla="*/ 1488487 h 6858000"/>
              <a:gd name="connsiteX179" fmla="*/ 3322428 w 5305156"/>
              <a:gd name="connsiteY179" fmla="*/ 1225107 h 6858000"/>
              <a:gd name="connsiteX180" fmla="*/ 3647615 w 5305156"/>
              <a:gd name="connsiteY180" fmla="*/ 947533 h 6858000"/>
              <a:gd name="connsiteX181" fmla="*/ 3972100 w 5305156"/>
              <a:gd name="connsiteY181" fmla="*/ 1230627 h 6858000"/>
              <a:gd name="connsiteX182" fmla="*/ 3646912 w 5305156"/>
              <a:gd name="connsiteY182" fmla="*/ 1508201 h 6858000"/>
              <a:gd name="connsiteX183" fmla="*/ 3625139 w 5305156"/>
              <a:gd name="connsiteY183" fmla="*/ 1489275 h 6858000"/>
              <a:gd name="connsiteX184" fmla="*/ 3625139 w 5305156"/>
              <a:gd name="connsiteY184" fmla="*/ 1505835 h 6858000"/>
              <a:gd name="connsiteX185" fmla="*/ 3640591 w 5305156"/>
              <a:gd name="connsiteY185" fmla="*/ 1519240 h 6858000"/>
              <a:gd name="connsiteX186" fmla="*/ 3640591 w 5305156"/>
              <a:gd name="connsiteY186" fmla="*/ 1865419 h 6858000"/>
              <a:gd name="connsiteX187" fmla="*/ 3625139 w 5305156"/>
              <a:gd name="connsiteY187" fmla="*/ 1852014 h 6858000"/>
              <a:gd name="connsiteX188" fmla="*/ 3625139 w 5305156"/>
              <a:gd name="connsiteY188" fmla="*/ 1868573 h 6858000"/>
              <a:gd name="connsiteX189" fmla="*/ 3639186 w 5305156"/>
              <a:gd name="connsiteY189" fmla="*/ 1881190 h 6858000"/>
              <a:gd name="connsiteX190" fmla="*/ 3639186 w 5305156"/>
              <a:gd name="connsiteY190" fmla="*/ 2058617 h 6858000"/>
              <a:gd name="connsiteX191" fmla="*/ 3651126 w 5305156"/>
              <a:gd name="connsiteY191" fmla="*/ 2060194 h 6858000"/>
              <a:gd name="connsiteX192" fmla="*/ 3651126 w 5305156"/>
              <a:gd name="connsiteY192" fmla="*/ 1885922 h 6858000"/>
              <a:gd name="connsiteX193" fmla="*/ 3821095 w 5305156"/>
              <a:gd name="connsiteY193" fmla="*/ 2034172 h 6858000"/>
              <a:gd name="connsiteX194" fmla="*/ 3828118 w 5305156"/>
              <a:gd name="connsiteY194" fmla="*/ 2023920 h 6858000"/>
              <a:gd name="connsiteX195" fmla="*/ 3821095 w 5305156"/>
              <a:gd name="connsiteY195" fmla="*/ 2034960 h 6858000"/>
              <a:gd name="connsiteX196" fmla="*/ 3972801 w 5305156"/>
              <a:gd name="connsiteY196" fmla="*/ 2166650 h 6858000"/>
              <a:gd name="connsiteX197" fmla="*/ 3972801 w 5305156"/>
              <a:gd name="connsiteY197" fmla="*/ 2513617 h 6858000"/>
              <a:gd name="connsiteX198" fmla="*/ 3651126 w 5305156"/>
              <a:gd name="connsiteY198" fmla="*/ 2232889 h 6858000"/>
              <a:gd name="connsiteX199" fmla="*/ 3651126 w 5305156"/>
              <a:gd name="connsiteY199" fmla="*/ 2060983 h 6858000"/>
              <a:gd name="connsiteX200" fmla="*/ 3639186 w 5305156"/>
              <a:gd name="connsiteY200" fmla="*/ 2059405 h 6858000"/>
              <a:gd name="connsiteX201" fmla="*/ 3639186 w 5305156"/>
              <a:gd name="connsiteY201" fmla="*/ 2238409 h 6858000"/>
              <a:gd name="connsiteX202" fmla="*/ 3423566 w 5305156"/>
              <a:gd name="connsiteY202" fmla="*/ 2422144 h 6858000"/>
              <a:gd name="connsiteX203" fmla="*/ 3435506 w 5305156"/>
              <a:gd name="connsiteY203" fmla="*/ 2428452 h 6858000"/>
              <a:gd name="connsiteX204" fmla="*/ 3647615 w 5305156"/>
              <a:gd name="connsiteY204" fmla="*/ 2247872 h 6858000"/>
              <a:gd name="connsiteX205" fmla="*/ 3972100 w 5305156"/>
              <a:gd name="connsiteY205" fmla="*/ 2530177 h 6858000"/>
              <a:gd name="connsiteX206" fmla="*/ 3646912 w 5305156"/>
              <a:gd name="connsiteY206" fmla="*/ 2807751 h 6858000"/>
              <a:gd name="connsiteX207" fmla="*/ 3322428 w 5305156"/>
              <a:gd name="connsiteY207" fmla="*/ 2525446 h 6858000"/>
              <a:gd name="connsiteX208" fmla="*/ 3434803 w 5305156"/>
              <a:gd name="connsiteY208" fmla="*/ 2429241 h 6858000"/>
              <a:gd name="connsiteX209" fmla="*/ 3422863 w 5305156"/>
              <a:gd name="connsiteY209" fmla="*/ 2422933 h 6858000"/>
              <a:gd name="connsiteX210" fmla="*/ 3306976 w 5305156"/>
              <a:gd name="connsiteY210" fmla="*/ 2522291 h 6858000"/>
              <a:gd name="connsiteX211" fmla="*/ 3306976 w 5305156"/>
              <a:gd name="connsiteY211" fmla="*/ 2773054 h 6858000"/>
              <a:gd name="connsiteX212" fmla="*/ 3318214 w 5305156"/>
              <a:gd name="connsiteY212" fmla="*/ 2778574 h 6858000"/>
              <a:gd name="connsiteX213" fmla="*/ 3318214 w 5305156"/>
              <a:gd name="connsiteY213" fmla="*/ 2538851 h 6858000"/>
              <a:gd name="connsiteX214" fmla="*/ 3640591 w 5305156"/>
              <a:gd name="connsiteY214" fmla="*/ 2819579 h 6858000"/>
              <a:gd name="connsiteX215" fmla="*/ 3640591 w 5305156"/>
              <a:gd name="connsiteY215" fmla="*/ 3165758 h 6858000"/>
              <a:gd name="connsiteX216" fmla="*/ 3318214 w 5305156"/>
              <a:gd name="connsiteY216" fmla="*/ 2885030 h 6858000"/>
              <a:gd name="connsiteX217" fmla="*/ 3318214 w 5305156"/>
              <a:gd name="connsiteY217" fmla="*/ 2779363 h 6858000"/>
              <a:gd name="connsiteX218" fmla="*/ 3306976 w 5305156"/>
              <a:gd name="connsiteY218" fmla="*/ 2773843 h 6858000"/>
              <a:gd name="connsiteX219" fmla="*/ 3306976 w 5305156"/>
              <a:gd name="connsiteY219" fmla="*/ 2891339 h 6858000"/>
              <a:gd name="connsiteX220" fmla="*/ 3646210 w 5305156"/>
              <a:gd name="connsiteY220" fmla="*/ 3187049 h 6858000"/>
              <a:gd name="connsiteX221" fmla="*/ 3984040 w 5305156"/>
              <a:gd name="connsiteY221" fmla="*/ 2899224 h 6858000"/>
              <a:gd name="connsiteX222" fmla="*/ 4064809 w 5305156"/>
              <a:gd name="connsiteY222" fmla="*/ 2969406 h 6858000"/>
              <a:gd name="connsiteX223" fmla="*/ 4307822 w 5305156"/>
              <a:gd name="connsiteY223" fmla="*/ 3180741 h 6858000"/>
              <a:gd name="connsiteX224" fmla="*/ 4307822 w 5305156"/>
              <a:gd name="connsiteY224" fmla="*/ 3519034 h 6858000"/>
              <a:gd name="connsiteX225" fmla="*/ 4319762 w 5305156"/>
              <a:gd name="connsiteY225" fmla="*/ 3519034 h 6858000"/>
              <a:gd name="connsiteX226" fmla="*/ 4319762 w 5305156"/>
              <a:gd name="connsiteY226" fmla="*/ 3500109 h 6858000"/>
              <a:gd name="connsiteX227" fmla="*/ 4319762 w 5305156"/>
              <a:gd name="connsiteY227" fmla="*/ 3186261 h 6858000"/>
              <a:gd name="connsiteX228" fmla="*/ 4642139 w 5305156"/>
              <a:gd name="connsiteY228" fmla="*/ 3466989 h 6858000"/>
              <a:gd name="connsiteX229" fmla="*/ 4642139 w 5305156"/>
              <a:gd name="connsiteY229" fmla="*/ 3495377 h 6858000"/>
              <a:gd name="connsiteX230" fmla="*/ 4642139 w 5305156"/>
              <a:gd name="connsiteY230" fmla="*/ 3812379 h 6858000"/>
              <a:gd name="connsiteX231" fmla="*/ 4319762 w 5305156"/>
              <a:gd name="connsiteY231" fmla="*/ 3532439 h 6858000"/>
              <a:gd name="connsiteX232" fmla="*/ 4319762 w 5305156"/>
              <a:gd name="connsiteY232" fmla="*/ 3519822 h 6858000"/>
              <a:gd name="connsiteX233" fmla="*/ 4307822 w 5305156"/>
              <a:gd name="connsiteY233" fmla="*/ 3519822 h 6858000"/>
              <a:gd name="connsiteX234" fmla="*/ 4307822 w 5305156"/>
              <a:gd name="connsiteY234" fmla="*/ 3531651 h 6858000"/>
              <a:gd name="connsiteX235" fmla="*/ 4293775 w 5305156"/>
              <a:gd name="connsiteY235" fmla="*/ 3543479 h 6858000"/>
              <a:gd name="connsiteX236" fmla="*/ 4302905 w 5305156"/>
              <a:gd name="connsiteY236" fmla="*/ 3552154 h 6858000"/>
              <a:gd name="connsiteX237" fmla="*/ 4293072 w 5305156"/>
              <a:gd name="connsiteY237" fmla="*/ 3544268 h 6858000"/>
              <a:gd name="connsiteX238" fmla="*/ 3971397 w 5305156"/>
              <a:gd name="connsiteY238" fmla="*/ 3818688 h 6858000"/>
              <a:gd name="connsiteX239" fmla="*/ 3971397 w 5305156"/>
              <a:gd name="connsiteY239" fmla="*/ 3838402 h 6858000"/>
              <a:gd name="connsiteX240" fmla="*/ 3983337 w 5305156"/>
              <a:gd name="connsiteY240" fmla="*/ 3848653 h 6858000"/>
              <a:gd name="connsiteX241" fmla="*/ 3983337 w 5305156"/>
              <a:gd name="connsiteY241" fmla="*/ 3835248 h 6858000"/>
              <a:gd name="connsiteX242" fmla="*/ 4305715 w 5305156"/>
              <a:gd name="connsiteY242" fmla="*/ 4115975 h 6858000"/>
              <a:gd name="connsiteX243" fmla="*/ 4305715 w 5305156"/>
              <a:gd name="connsiteY243" fmla="*/ 4462154 h 6858000"/>
              <a:gd name="connsiteX244" fmla="*/ 3983337 w 5305156"/>
              <a:gd name="connsiteY244" fmla="*/ 4182215 h 6858000"/>
              <a:gd name="connsiteX245" fmla="*/ 3983337 w 5305156"/>
              <a:gd name="connsiteY245" fmla="*/ 3849441 h 6858000"/>
              <a:gd name="connsiteX246" fmla="*/ 3971397 w 5305156"/>
              <a:gd name="connsiteY246" fmla="*/ 3839190 h 6858000"/>
              <a:gd name="connsiteX247" fmla="*/ 3971397 w 5305156"/>
              <a:gd name="connsiteY247" fmla="*/ 4186946 h 6858000"/>
              <a:gd name="connsiteX248" fmla="*/ 3639186 w 5305156"/>
              <a:gd name="connsiteY248" fmla="*/ 4470828 h 6858000"/>
              <a:gd name="connsiteX249" fmla="*/ 3639186 w 5305156"/>
              <a:gd name="connsiteY249" fmla="*/ 4839875 h 6858000"/>
              <a:gd name="connsiteX250" fmla="*/ 3956647 w 5305156"/>
              <a:gd name="connsiteY250" fmla="*/ 5116661 h 6858000"/>
              <a:gd name="connsiteX251" fmla="*/ 3956647 w 5305156"/>
              <a:gd name="connsiteY251" fmla="*/ 5100101 h 6858000"/>
              <a:gd name="connsiteX252" fmla="*/ 3651126 w 5305156"/>
              <a:gd name="connsiteY252" fmla="*/ 4833567 h 6858000"/>
              <a:gd name="connsiteX253" fmla="*/ 3651126 w 5305156"/>
              <a:gd name="connsiteY253" fmla="*/ 4487388 h 6858000"/>
              <a:gd name="connsiteX254" fmla="*/ 3956647 w 5305156"/>
              <a:gd name="connsiteY254" fmla="*/ 4753134 h 6858000"/>
              <a:gd name="connsiteX255" fmla="*/ 3956647 w 5305156"/>
              <a:gd name="connsiteY255" fmla="*/ 4737362 h 6858000"/>
              <a:gd name="connsiteX256" fmla="*/ 3654638 w 5305156"/>
              <a:gd name="connsiteY256" fmla="*/ 4473983 h 6858000"/>
              <a:gd name="connsiteX257" fmla="*/ 3979825 w 5305156"/>
              <a:gd name="connsiteY257" fmla="*/ 4196409 h 6858000"/>
              <a:gd name="connsiteX258" fmla="*/ 4304309 w 5305156"/>
              <a:gd name="connsiteY258" fmla="*/ 4478714 h 6858000"/>
              <a:gd name="connsiteX259" fmla="*/ 3979123 w 5305156"/>
              <a:gd name="connsiteY259" fmla="*/ 4756288 h 6858000"/>
              <a:gd name="connsiteX260" fmla="*/ 3957350 w 5305156"/>
              <a:gd name="connsiteY260" fmla="*/ 4737362 h 6858000"/>
              <a:gd name="connsiteX261" fmla="*/ 3957350 w 5305156"/>
              <a:gd name="connsiteY261" fmla="*/ 4753922 h 6858000"/>
              <a:gd name="connsiteX262" fmla="*/ 3973504 w 5305156"/>
              <a:gd name="connsiteY262" fmla="*/ 4768116 h 6858000"/>
              <a:gd name="connsiteX263" fmla="*/ 3973504 w 5305156"/>
              <a:gd name="connsiteY263" fmla="*/ 5114295 h 6858000"/>
              <a:gd name="connsiteX264" fmla="*/ 3957350 w 5305156"/>
              <a:gd name="connsiteY264" fmla="*/ 5100101 h 6858000"/>
              <a:gd name="connsiteX265" fmla="*/ 3957350 w 5305156"/>
              <a:gd name="connsiteY265" fmla="*/ 5116661 h 6858000"/>
              <a:gd name="connsiteX266" fmla="*/ 3971397 w 5305156"/>
              <a:gd name="connsiteY266" fmla="*/ 5129278 h 6858000"/>
              <a:gd name="connsiteX267" fmla="*/ 3971397 w 5305156"/>
              <a:gd name="connsiteY267" fmla="*/ 5306704 h 6858000"/>
              <a:gd name="connsiteX268" fmla="*/ 3983337 w 5305156"/>
              <a:gd name="connsiteY268" fmla="*/ 5309070 h 6858000"/>
              <a:gd name="connsiteX269" fmla="*/ 3983337 w 5305156"/>
              <a:gd name="connsiteY269" fmla="*/ 5134798 h 6858000"/>
              <a:gd name="connsiteX270" fmla="*/ 4153305 w 5305156"/>
              <a:gd name="connsiteY270" fmla="*/ 5283047 h 6858000"/>
              <a:gd name="connsiteX271" fmla="*/ 4160329 w 5305156"/>
              <a:gd name="connsiteY271" fmla="*/ 5272008 h 6858000"/>
              <a:gd name="connsiteX272" fmla="*/ 3991063 w 5305156"/>
              <a:gd name="connsiteY272" fmla="*/ 5125335 h 6858000"/>
              <a:gd name="connsiteX273" fmla="*/ 4316249 w 5305156"/>
              <a:gd name="connsiteY273" fmla="*/ 4847761 h 6858000"/>
              <a:gd name="connsiteX274" fmla="*/ 4392103 w 5305156"/>
              <a:gd name="connsiteY274" fmla="*/ 4913212 h 6858000"/>
              <a:gd name="connsiteX275" fmla="*/ 4636520 w 5305156"/>
              <a:gd name="connsiteY275" fmla="*/ 5126124 h 6858000"/>
              <a:gd name="connsiteX276" fmla="*/ 4311333 w 5305156"/>
              <a:gd name="connsiteY276" fmla="*/ 5403697 h 6858000"/>
              <a:gd name="connsiteX277" fmla="*/ 4160329 w 5305156"/>
              <a:gd name="connsiteY277" fmla="*/ 5272796 h 6858000"/>
              <a:gd name="connsiteX278" fmla="*/ 4154007 w 5305156"/>
              <a:gd name="connsiteY278" fmla="*/ 5283047 h 6858000"/>
              <a:gd name="connsiteX279" fmla="*/ 4305715 w 5305156"/>
              <a:gd name="connsiteY279" fmla="*/ 5415526 h 6858000"/>
              <a:gd name="connsiteX280" fmla="*/ 4305715 w 5305156"/>
              <a:gd name="connsiteY280" fmla="*/ 5761705 h 6858000"/>
              <a:gd name="connsiteX281" fmla="*/ 3983337 w 5305156"/>
              <a:gd name="connsiteY281" fmla="*/ 5480976 h 6858000"/>
              <a:gd name="connsiteX282" fmla="*/ 3983337 w 5305156"/>
              <a:gd name="connsiteY282" fmla="*/ 5309858 h 6858000"/>
              <a:gd name="connsiteX283" fmla="*/ 3971397 w 5305156"/>
              <a:gd name="connsiteY283" fmla="*/ 5307493 h 6858000"/>
              <a:gd name="connsiteX284" fmla="*/ 3971397 w 5305156"/>
              <a:gd name="connsiteY284" fmla="*/ 5487285 h 6858000"/>
              <a:gd name="connsiteX285" fmla="*/ 3755776 w 5305156"/>
              <a:gd name="connsiteY285" fmla="*/ 5671020 h 6858000"/>
              <a:gd name="connsiteX286" fmla="*/ 3639186 w 5305156"/>
              <a:gd name="connsiteY286" fmla="*/ 5770379 h 6858000"/>
              <a:gd name="connsiteX287" fmla="*/ 3639186 w 5305156"/>
              <a:gd name="connsiteY287" fmla="*/ 6021141 h 6858000"/>
              <a:gd name="connsiteX288" fmla="*/ 3651126 w 5305156"/>
              <a:gd name="connsiteY288" fmla="*/ 6026661 h 6858000"/>
              <a:gd name="connsiteX289" fmla="*/ 3651126 w 5305156"/>
              <a:gd name="connsiteY289" fmla="*/ 5786939 h 6858000"/>
              <a:gd name="connsiteX290" fmla="*/ 3973504 w 5305156"/>
              <a:gd name="connsiteY290" fmla="*/ 6067667 h 6858000"/>
              <a:gd name="connsiteX291" fmla="*/ 3973504 w 5305156"/>
              <a:gd name="connsiteY291" fmla="*/ 6413845 h 6858000"/>
              <a:gd name="connsiteX292" fmla="*/ 3651126 w 5305156"/>
              <a:gd name="connsiteY292" fmla="*/ 6133906 h 6858000"/>
              <a:gd name="connsiteX293" fmla="*/ 3651126 w 5305156"/>
              <a:gd name="connsiteY293" fmla="*/ 6027450 h 6858000"/>
              <a:gd name="connsiteX294" fmla="*/ 3639186 w 5305156"/>
              <a:gd name="connsiteY294" fmla="*/ 6021930 h 6858000"/>
              <a:gd name="connsiteX295" fmla="*/ 3639186 w 5305156"/>
              <a:gd name="connsiteY295" fmla="*/ 6140214 h 6858000"/>
              <a:gd name="connsiteX296" fmla="*/ 3979123 w 5305156"/>
              <a:gd name="connsiteY296" fmla="*/ 6435925 h 6858000"/>
              <a:gd name="connsiteX297" fmla="*/ 4316249 w 5305156"/>
              <a:gd name="connsiteY297" fmla="*/ 6147311 h 6858000"/>
              <a:gd name="connsiteX298" fmla="*/ 4397020 w 5305156"/>
              <a:gd name="connsiteY298" fmla="*/ 6217493 h 6858000"/>
              <a:gd name="connsiteX299" fmla="*/ 4403341 w 5305156"/>
              <a:gd name="connsiteY299" fmla="*/ 6206454 h 6858000"/>
              <a:gd name="connsiteX300" fmla="*/ 4397722 w 5305156"/>
              <a:gd name="connsiteY300" fmla="*/ 6218282 h 6858000"/>
              <a:gd name="connsiteX301" fmla="*/ 4640032 w 5305156"/>
              <a:gd name="connsiteY301" fmla="*/ 6429617 h 6858000"/>
              <a:gd name="connsiteX302" fmla="*/ 4640032 w 5305156"/>
              <a:gd name="connsiteY302" fmla="*/ 6784470 h 6858000"/>
              <a:gd name="connsiteX303" fmla="*/ 4583142 w 5305156"/>
              <a:gd name="connsiteY303" fmla="*/ 6833040 h 6858000"/>
              <a:gd name="connsiteX304" fmla="*/ 4553907 w 5305156"/>
              <a:gd name="connsiteY304" fmla="*/ 6858000 h 6858000"/>
              <a:gd name="connsiteX305" fmla="*/ 3038475 w 5305156"/>
              <a:gd name="connsiteY305" fmla="*/ 6858000 h 6858000"/>
              <a:gd name="connsiteX306" fmla="*/ 0 w 5305156"/>
              <a:gd name="connsiteY30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5305156" h="6858000">
                <a:moveTo>
                  <a:pt x="4647758" y="6793932"/>
                </a:moveTo>
                <a:cubicBezTo>
                  <a:pt x="4647758" y="6793932"/>
                  <a:pt x="4647758" y="6793932"/>
                  <a:pt x="4720099" y="6857017"/>
                </a:cubicBezTo>
                <a:lnTo>
                  <a:pt x="4721226" y="6858000"/>
                </a:lnTo>
                <a:lnTo>
                  <a:pt x="4572862" y="6858000"/>
                </a:lnTo>
                <a:lnTo>
                  <a:pt x="4579542" y="6852286"/>
                </a:lnTo>
                <a:cubicBezTo>
                  <a:pt x="4596135" y="6838092"/>
                  <a:pt x="4618259" y="6819166"/>
                  <a:pt x="4647758" y="6793932"/>
                </a:cubicBezTo>
                <a:close/>
                <a:moveTo>
                  <a:pt x="4651972" y="6434348"/>
                </a:moveTo>
                <a:cubicBezTo>
                  <a:pt x="4651972" y="6434348"/>
                  <a:pt x="4651972" y="6434348"/>
                  <a:pt x="4974349" y="6715076"/>
                </a:cubicBezTo>
                <a:cubicBezTo>
                  <a:pt x="4974349" y="6715076"/>
                  <a:pt x="4974349" y="6715076"/>
                  <a:pt x="4974349" y="6799592"/>
                </a:cubicBezTo>
                <a:lnTo>
                  <a:pt x="4974349" y="6858000"/>
                </a:lnTo>
                <a:lnTo>
                  <a:pt x="4741003" y="6858000"/>
                </a:lnTo>
                <a:lnTo>
                  <a:pt x="4736254" y="6853863"/>
                </a:lnTo>
                <a:cubicBezTo>
                  <a:pt x="4731338" y="6854652"/>
                  <a:pt x="4725718" y="6856229"/>
                  <a:pt x="4720099" y="6857017"/>
                </a:cubicBezTo>
                <a:cubicBezTo>
                  <a:pt x="4725718" y="6855440"/>
                  <a:pt x="4730635" y="6854652"/>
                  <a:pt x="4735551" y="6853075"/>
                </a:cubicBezTo>
                <a:cubicBezTo>
                  <a:pt x="4735551" y="6853075"/>
                  <a:pt x="4735551" y="6853075"/>
                  <a:pt x="4651972" y="6780527"/>
                </a:cubicBezTo>
                <a:cubicBezTo>
                  <a:pt x="4651972" y="6780527"/>
                  <a:pt x="4651972" y="6780527"/>
                  <a:pt x="4651972" y="6434348"/>
                </a:cubicBezTo>
                <a:close/>
                <a:moveTo>
                  <a:pt x="4319762" y="5786939"/>
                </a:moveTo>
                <a:cubicBezTo>
                  <a:pt x="4319762" y="5786939"/>
                  <a:pt x="4319762" y="5786939"/>
                  <a:pt x="4527656" y="5968308"/>
                </a:cubicBezTo>
                <a:cubicBezTo>
                  <a:pt x="4527656" y="5968308"/>
                  <a:pt x="4527656" y="5968308"/>
                  <a:pt x="4642139" y="6067667"/>
                </a:cubicBezTo>
                <a:cubicBezTo>
                  <a:pt x="4642139" y="6067667"/>
                  <a:pt x="4642139" y="6067667"/>
                  <a:pt x="4642139" y="6413845"/>
                </a:cubicBezTo>
                <a:cubicBezTo>
                  <a:pt x="4642139" y="6413845"/>
                  <a:pt x="4642139" y="6413845"/>
                  <a:pt x="4403341" y="6206454"/>
                </a:cubicBezTo>
                <a:cubicBezTo>
                  <a:pt x="4403341" y="6206454"/>
                  <a:pt x="4403341" y="6206454"/>
                  <a:pt x="4319762" y="6133906"/>
                </a:cubicBezTo>
                <a:cubicBezTo>
                  <a:pt x="4319762" y="6133906"/>
                  <a:pt x="4319762" y="6133906"/>
                  <a:pt x="4319762" y="5786939"/>
                </a:cubicBezTo>
                <a:close/>
                <a:moveTo>
                  <a:pt x="3755776" y="5671020"/>
                </a:moveTo>
                <a:cubicBezTo>
                  <a:pt x="3767716" y="5677328"/>
                  <a:pt x="3767716" y="5677328"/>
                  <a:pt x="3767716" y="5677328"/>
                </a:cubicBezTo>
                <a:cubicBezTo>
                  <a:pt x="3755776" y="5671020"/>
                  <a:pt x="3755776" y="5671020"/>
                  <a:pt x="3755776" y="5671020"/>
                </a:cubicBezTo>
                <a:close/>
                <a:moveTo>
                  <a:pt x="3979825" y="5495959"/>
                </a:moveTo>
                <a:cubicBezTo>
                  <a:pt x="3979825" y="5495959"/>
                  <a:pt x="3979825" y="5495959"/>
                  <a:pt x="4304309" y="5779053"/>
                </a:cubicBezTo>
                <a:cubicBezTo>
                  <a:pt x="4304309" y="5779053"/>
                  <a:pt x="4304309" y="5779053"/>
                  <a:pt x="3979123" y="6056627"/>
                </a:cubicBezTo>
                <a:cubicBezTo>
                  <a:pt x="3979123" y="6056627"/>
                  <a:pt x="3979123" y="6056627"/>
                  <a:pt x="3654638" y="5773533"/>
                </a:cubicBezTo>
                <a:cubicBezTo>
                  <a:pt x="3654638" y="5773533"/>
                  <a:pt x="3654638" y="5773533"/>
                  <a:pt x="3767716" y="5677328"/>
                </a:cubicBezTo>
                <a:cubicBezTo>
                  <a:pt x="3767716" y="5677328"/>
                  <a:pt x="3767716" y="5677328"/>
                  <a:pt x="3979825" y="5495959"/>
                </a:cubicBezTo>
                <a:close/>
                <a:moveTo>
                  <a:pt x="4984885" y="4847761"/>
                </a:moveTo>
                <a:cubicBezTo>
                  <a:pt x="4984885" y="4847761"/>
                  <a:pt x="4984885" y="4847761"/>
                  <a:pt x="5305156" y="5126124"/>
                </a:cubicBezTo>
                <a:cubicBezTo>
                  <a:pt x="5305156" y="5126124"/>
                  <a:pt x="5305156" y="5126124"/>
                  <a:pt x="4979968" y="5403697"/>
                </a:cubicBezTo>
                <a:cubicBezTo>
                  <a:pt x="4979968" y="5403697"/>
                  <a:pt x="4979968" y="5403697"/>
                  <a:pt x="4871807" y="5309070"/>
                </a:cubicBezTo>
                <a:cubicBezTo>
                  <a:pt x="4871807" y="5309070"/>
                  <a:pt x="4871807" y="5309070"/>
                  <a:pt x="4865486" y="5320898"/>
                </a:cubicBezTo>
                <a:cubicBezTo>
                  <a:pt x="4865486" y="5320898"/>
                  <a:pt x="4865486" y="5320898"/>
                  <a:pt x="4974349" y="5415526"/>
                </a:cubicBezTo>
                <a:cubicBezTo>
                  <a:pt x="4974349" y="5415526"/>
                  <a:pt x="4974349" y="5415526"/>
                  <a:pt x="4974349" y="5761705"/>
                </a:cubicBezTo>
                <a:cubicBezTo>
                  <a:pt x="4974349" y="5761705"/>
                  <a:pt x="4974349" y="5761705"/>
                  <a:pt x="4741170" y="5559044"/>
                </a:cubicBezTo>
                <a:cubicBezTo>
                  <a:pt x="4741170" y="5559044"/>
                  <a:pt x="4741170" y="5559044"/>
                  <a:pt x="4734849" y="5571661"/>
                </a:cubicBezTo>
                <a:cubicBezTo>
                  <a:pt x="4734849" y="5571661"/>
                  <a:pt x="4734849" y="5571661"/>
                  <a:pt x="4972945" y="5779053"/>
                </a:cubicBezTo>
                <a:cubicBezTo>
                  <a:pt x="4972945" y="5779053"/>
                  <a:pt x="4972945" y="5779053"/>
                  <a:pt x="4647758" y="6056627"/>
                </a:cubicBezTo>
                <a:cubicBezTo>
                  <a:pt x="4647758" y="6056627"/>
                  <a:pt x="4647758" y="6056627"/>
                  <a:pt x="4533978" y="5957268"/>
                </a:cubicBezTo>
                <a:cubicBezTo>
                  <a:pt x="4533978" y="5957268"/>
                  <a:pt x="4533978" y="5957268"/>
                  <a:pt x="4527656" y="5968308"/>
                </a:cubicBezTo>
                <a:cubicBezTo>
                  <a:pt x="4527656" y="5968308"/>
                  <a:pt x="4527656" y="5968308"/>
                  <a:pt x="4533275" y="5956479"/>
                </a:cubicBezTo>
                <a:cubicBezTo>
                  <a:pt x="4533275" y="5956479"/>
                  <a:pt x="4533275" y="5956479"/>
                  <a:pt x="4323273" y="5773533"/>
                </a:cubicBezTo>
                <a:cubicBezTo>
                  <a:pt x="4323273" y="5773533"/>
                  <a:pt x="4323273" y="5773533"/>
                  <a:pt x="4648460" y="5495959"/>
                </a:cubicBezTo>
                <a:cubicBezTo>
                  <a:pt x="4648460" y="5495959"/>
                  <a:pt x="4648460" y="5495959"/>
                  <a:pt x="4734146" y="5570873"/>
                </a:cubicBezTo>
                <a:cubicBezTo>
                  <a:pt x="4734146" y="5570873"/>
                  <a:pt x="4734146" y="5570873"/>
                  <a:pt x="4741170" y="5558256"/>
                </a:cubicBezTo>
                <a:cubicBezTo>
                  <a:pt x="4741170" y="5558256"/>
                  <a:pt x="4741170" y="5558256"/>
                  <a:pt x="4651972" y="5480976"/>
                </a:cubicBezTo>
                <a:cubicBezTo>
                  <a:pt x="4651972" y="5480976"/>
                  <a:pt x="4651972" y="5480976"/>
                  <a:pt x="4651972" y="5134798"/>
                </a:cubicBezTo>
                <a:cubicBezTo>
                  <a:pt x="4651972" y="5134798"/>
                  <a:pt x="4651972" y="5134798"/>
                  <a:pt x="4865486" y="5320110"/>
                </a:cubicBezTo>
                <a:cubicBezTo>
                  <a:pt x="4865486" y="5320110"/>
                  <a:pt x="4865486" y="5320110"/>
                  <a:pt x="4871104" y="5309070"/>
                </a:cubicBezTo>
                <a:cubicBezTo>
                  <a:pt x="4871104" y="5309070"/>
                  <a:pt x="4871104" y="5309070"/>
                  <a:pt x="4659698" y="5125335"/>
                </a:cubicBezTo>
                <a:cubicBezTo>
                  <a:pt x="4659698" y="5125335"/>
                  <a:pt x="4659698" y="5125335"/>
                  <a:pt x="4984885" y="4847761"/>
                </a:cubicBezTo>
                <a:close/>
                <a:moveTo>
                  <a:pt x="4319762" y="4487388"/>
                </a:moveTo>
                <a:cubicBezTo>
                  <a:pt x="4319762" y="4487388"/>
                  <a:pt x="4319762" y="4487388"/>
                  <a:pt x="4541703" y="4680586"/>
                </a:cubicBezTo>
                <a:cubicBezTo>
                  <a:pt x="4541703" y="4680586"/>
                  <a:pt x="4541703" y="4680586"/>
                  <a:pt x="4548726" y="4670335"/>
                </a:cubicBezTo>
                <a:cubicBezTo>
                  <a:pt x="4548726" y="4670335"/>
                  <a:pt x="4548726" y="4670335"/>
                  <a:pt x="4542406" y="4680586"/>
                </a:cubicBezTo>
                <a:cubicBezTo>
                  <a:pt x="4542406" y="4680586"/>
                  <a:pt x="4542406" y="4680586"/>
                  <a:pt x="4642139" y="4768116"/>
                </a:cubicBezTo>
                <a:cubicBezTo>
                  <a:pt x="4642139" y="4768116"/>
                  <a:pt x="4642139" y="4768116"/>
                  <a:pt x="4642139" y="5114295"/>
                </a:cubicBezTo>
                <a:cubicBezTo>
                  <a:pt x="4642139" y="5114295"/>
                  <a:pt x="4642139" y="5114295"/>
                  <a:pt x="4399127" y="4902960"/>
                </a:cubicBezTo>
                <a:cubicBezTo>
                  <a:pt x="4399127" y="4902960"/>
                  <a:pt x="4399127" y="4902960"/>
                  <a:pt x="4392103" y="4913212"/>
                </a:cubicBezTo>
                <a:cubicBezTo>
                  <a:pt x="4392103" y="4913212"/>
                  <a:pt x="4392103" y="4913212"/>
                  <a:pt x="4398424" y="4902172"/>
                </a:cubicBezTo>
                <a:cubicBezTo>
                  <a:pt x="4398424" y="4902172"/>
                  <a:pt x="4398424" y="4902172"/>
                  <a:pt x="4319762" y="4833567"/>
                </a:cubicBezTo>
                <a:cubicBezTo>
                  <a:pt x="4319762" y="4833567"/>
                  <a:pt x="4319762" y="4833567"/>
                  <a:pt x="4319762" y="4487388"/>
                </a:cubicBezTo>
                <a:close/>
                <a:moveTo>
                  <a:pt x="4648460" y="4196409"/>
                </a:moveTo>
                <a:cubicBezTo>
                  <a:pt x="4648460" y="4196409"/>
                  <a:pt x="4648460" y="4196409"/>
                  <a:pt x="4972945" y="4478714"/>
                </a:cubicBezTo>
                <a:cubicBezTo>
                  <a:pt x="4972945" y="4478714"/>
                  <a:pt x="4972945" y="4478714"/>
                  <a:pt x="4647758" y="4756288"/>
                </a:cubicBezTo>
                <a:cubicBezTo>
                  <a:pt x="4647758" y="4756288"/>
                  <a:pt x="4647758" y="4756288"/>
                  <a:pt x="4548726" y="4670335"/>
                </a:cubicBezTo>
                <a:cubicBezTo>
                  <a:pt x="4548726" y="4670335"/>
                  <a:pt x="4548726" y="4670335"/>
                  <a:pt x="4323273" y="4473983"/>
                </a:cubicBezTo>
                <a:cubicBezTo>
                  <a:pt x="4323273" y="4473983"/>
                  <a:pt x="4323273" y="4473983"/>
                  <a:pt x="4648460" y="4196409"/>
                </a:cubicBezTo>
                <a:close/>
                <a:moveTo>
                  <a:pt x="4312036" y="3544268"/>
                </a:moveTo>
                <a:cubicBezTo>
                  <a:pt x="4312036" y="3544268"/>
                  <a:pt x="4312036" y="3544268"/>
                  <a:pt x="4636520" y="3826573"/>
                </a:cubicBezTo>
                <a:cubicBezTo>
                  <a:pt x="4636520" y="3826573"/>
                  <a:pt x="4636520" y="3826573"/>
                  <a:pt x="4311333" y="4104935"/>
                </a:cubicBezTo>
                <a:cubicBezTo>
                  <a:pt x="4311333" y="4104935"/>
                  <a:pt x="4311333" y="4104935"/>
                  <a:pt x="3986848" y="3821842"/>
                </a:cubicBezTo>
                <a:cubicBezTo>
                  <a:pt x="3986848" y="3821842"/>
                  <a:pt x="3986848" y="3821842"/>
                  <a:pt x="4302905" y="3552154"/>
                </a:cubicBezTo>
                <a:cubicBezTo>
                  <a:pt x="4302905" y="3552154"/>
                  <a:pt x="4302905" y="3552154"/>
                  <a:pt x="4312036" y="3544268"/>
                </a:cubicBezTo>
                <a:close/>
                <a:moveTo>
                  <a:pt x="3986848" y="2538851"/>
                </a:moveTo>
                <a:cubicBezTo>
                  <a:pt x="3986848" y="2538851"/>
                  <a:pt x="3986848" y="2538851"/>
                  <a:pt x="4194744" y="2719432"/>
                </a:cubicBezTo>
                <a:cubicBezTo>
                  <a:pt x="4194744" y="2719432"/>
                  <a:pt x="4194744" y="2719432"/>
                  <a:pt x="4201064" y="2708392"/>
                </a:cubicBezTo>
                <a:cubicBezTo>
                  <a:pt x="4201064" y="2708392"/>
                  <a:pt x="4201064" y="2708392"/>
                  <a:pt x="4195446" y="2720221"/>
                </a:cubicBezTo>
                <a:cubicBezTo>
                  <a:pt x="4195446" y="2720221"/>
                  <a:pt x="4195446" y="2720221"/>
                  <a:pt x="4309226" y="2819579"/>
                </a:cubicBezTo>
                <a:cubicBezTo>
                  <a:pt x="4309226" y="2819579"/>
                  <a:pt x="4309226" y="2819579"/>
                  <a:pt x="4309226" y="3165758"/>
                </a:cubicBezTo>
                <a:cubicBezTo>
                  <a:pt x="4309226" y="3165758"/>
                  <a:pt x="4309226" y="3165758"/>
                  <a:pt x="4071131" y="2958366"/>
                </a:cubicBezTo>
                <a:cubicBezTo>
                  <a:pt x="4071131" y="2958366"/>
                  <a:pt x="4071131" y="2958366"/>
                  <a:pt x="4064809" y="2969406"/>
                </a:cubicBezTo>
                <a:cubicBezTo>
                  <a:pt x="4064809" y="2969406"/>
                  <a:pt x="4064809" y="2969406"/>
                  <a:pt x="4070428" y="2957578"/>
                </a:cubicBezTo>
                <a:cubicBezTo>
                  <a:pt x="4070428" y="2957578"/>
                  <a:pt x="4070428" y="2957578"/>
                  <a:pt x="3986848" y="2885030"/>
                </a:cubicBezTo>
                <a:cubicBezTo>
                  <a:pt x="3986848" y="2885030"/>
                  <a:pt x="3986848" y="2885030"/>
                  <a:pt x="3986848" y="2538851"/>
                </a:cubicBezTo>
                <a:close/>
                <a:moveTo>
                  <a:pt x="4652674" y="1598885"/>
                </a:moveTo>
                <a:cubicBezTo>
                  <a:pt x="4652674" y="1598885"/>
                  <a:pt x="4652674" y="1598885"/>
                  <a:pt x="4972945" y="1878036"/>
                </a:cubicBezTo>
                <a:cubicBezTo>
                  <a:pt x="4972945" y="1878036"/>
                  <a:pt x="4972945" y="1878036"/>
                  <a:pt x="4647758" y="2155610"/>
                </a:cubicBezTo>
                <a:cubicBezTo>
                  <a:pt x="4647758" y="2155610"/>
                  <a:pt x="4647758" y="2155610"/>
                  <a:pt x="4538894" y="2060983"/>
                </a:cubicBezTo>
                <a:cubicBezTo>
                  <a:pt x="4538894" y="2060983"/>
                  <a:pt x="4538894" y="2060983"/>
                  <a:pt x="4533275" y="2072022"/>
                </a:cubicBezTo>
                <a:cubicBezTo>
                  <a:pt x="4533275" y="2072022"/>
                  <a:pt x="4533275" y="2072022"/>
                  <a:pt x="4642139" y="2166650"/>
                </a:cubicBezTo>
                <a:cubicBezTo>
                  <a:pt x="4642139" y="2166650"/>
                  <a:pt x="4642139" y="2166650"/>
                  <a:pt x="4642139" y="2513617"/>
                </a:cubicBezTo>
                <a:cubicBezTo>
                  <a:pt x="4642139" y="2513617"/>
                  <a:pt x="4642139" y="2513617"/>
                  <a:pt x="4408960" y="2310168"/>
                </a:cubicBezTo>
                <a:cubicBezTo>
                  <a:pt x="4408960" y="2310168"/>
                  <a:pt x="4408960" y="2310168"/>
                  <a:pt x="4402639" y="2322785"/>
                </a:cubicBezTo>
                <a:cubicBezTo>
                  <a:pt x="4402639" y="2322785"/>
                  <a:pt x="4402639" y="2322785"/>
                  <a:pt x="4640032" y="2530177"/>
                </a:cubicBezTo>
                <a:cubicBezTo>
                  <a:pt x="4640032" y="2530177"/>
                  <a:pt x="4640032" y="2530177"/>
                  <a:pt x="4314845" y="2807751"/>
                </a:cubicBezTo>
                <a:cubicBezTo>
                  <a:pt x="4314845" y="2807751"/>
                  <a:pt x="4314845" y="2807751"/>
                  <a:pt x="4201064" y="2708392"/>
                </a:cubicBezTo>
                <a:cubicBezTo>
                  <a:pt x="4201064" y="2708392"/>
                  <a:pt x="4201064" y="2708392"/>
                  <a:pt x="3991063" y="2525446"/>
                </a:cubicBezTo>
                <a:cubicBezTo>
                  <a:pt x="3991063" y="2525446"/>
                  <a:pt x="3991063" y="2525446"/>
                  <a:pt x="4316249" y="2247872"/>
                </a:cubicBezTo>
                <a:cubicBezTo>
                  <a:pt x="4316249" y="2247872"/>
                  <a:pt x="4316249" y="2247872"/>
                  <a:pt x="4401936" y="2322785"/>
                </a:cubicBezTo>
                <a:cubicBezTo>
                  <a:pt x="4401936" y="2322785"/>
                  <a:pt x="4401936" y="2322785"/>
                  <a:pt x="4408257" y="2310168"/>
                </a:cubicBezTo>
                <a:cubicBezTo>
                  <a:pt x="4408257" y="2310168"/>
                  <a:pt x="4408257" y="2310168"/>
                  <a:pt x="4319762" y="2232889"/>
                </a:cubicBezTo>
                <a:cubicBezTo>
                  <a:pt x="4319762" y="2232889"/>
                  <a:pt x="4319762" y="2232889"/>
                  <a:pt x="4319762" y="1885922"/>
                </a:cubicBezTo>
                <a:cubicBezTo>
                  <a:pt x="4319762" y="1885922"/>
                  <a:pt x="4319762" y="1885922"/>
                  <a:pt x="4532573" y="2072022"/>
                </a:cubicBezTo>
                <a:cubicBezTo>
                  <a:pt x="4532573" y="2072022"/>
                  <a:pt x="4532573" y="2072022"/>
                  <a:pt x="4538894" y="2060194"/>
                </a:cubicBezTo>
                <a:cubicBezTo>
                  <a:pt x="4538894" y="2060194"/>
                  <a:pt x="4538894" y="2060194"/>
                  <a:pt x="4327487" y="1876459"/>
                </a:cubicBezTo>
                <a:cubicBezTo>
                  <a:pt x="4327487" y="1876459"/>
                  <a:pt x="4327487" y="1876459"/>
                  <a:pt x="4652674" y="1598885"/>
                </a:cubicBezTo>
                <a:close/>
                <a:moveTo>
                  <a:pt x="3986848" y="1238512"/>
                </a:moveTo>
                <a:cubicBezTo>
                  <a:pt x="3986848" y="1238512"/>
                  <a:pt x="3986848" y="1238512"/>
                  <a:pt x="4209493" y="1432499"/>
                </a:cubicBezTo>
                <a:cubicBezTo>
                  <a:pt x="4209493" y="1432499"/>
                  <a:pt x="4209493" y="1432499"/>
                  <a:pt x="4309226" y="1519240"/>
                </a:cubicBezTo>
                <a:cubicBezTo>
                  <a:pt x="4309226" y="1519240"/>
                  <a:pt x="4309226" y="1519240"/>
                  <a:pt x="4309226" y="1865419"/>
                </a:cubicBezTo>
                <a:cubicBezTo>
                  <a:pt x="4309226" y="1865419"/>
                  <a:pt x="4309226" y="1865419"/>
                  <a:pt x="4066916" y="1654085"/>
                </a:cubicBezTo>
                <a:cubicBezTo>
                  <a:pt x="4066916" y="1654085"/>
                  <a:pt x="4066916" y="1654085"/>
                  <a:pt x="4059892" y="1665124"/>
                </a:cubicBezTo>
                <a:cubicBezTo>
                  <a:pt x="4059892" y="1665124"/>
                  <a:pt x="4059892" y="1665124"/>
                  <a:pt x="4304309" y="1878036"/>
                </a:cubicBezTo>
                <a:cubicBezTo>
                  <a:pt x="4304309" y="1878036"/>
                  <a:pt x="4304309" y="1878036"/>
                  <a:pt x="3979123" y="2155610"/>
                </a:cubicBezTo>
                <a:cubicBezTo>
                  <a:pt x="3979123" y="2155610"/>
                  <a:pt x="3979123" y="2155610"/>
                  <a:pt x="3828118" y="2023920"/>
                </a:cubicBezTo>
                <a:cubicBezTo>
                  <a:pt x="3828118" y="2023920"/>
                  <a:pt x="3828118" y="2023920"/>
                  <a:pt x="3658852" y="1876459"/>
                </a:cubicBezTo>
                <a:cubicBezTo>
                  <a:pt x="3658852" y="1876459"/>
                  <a:pt x="3658852" y="1876459"/>
                  <a:pt x="3984040" y="1598885"/>
                </a:cubicBezTo>
                <a:cubicBezTo>
                  <a:pt x="3984040" y="1598885"/>
                  <a:pt x="3984040" y="1598885"/>
                  <a:pt x="4059191" y="1664336"/>
                </a:cubicBezTo>
                <a:cubicBezTo>
                  <a:pt x="4059191" y="1664336"/>
                  <a:pt x="4059191" y="1664336"/>
                  <a:pt x="4066214" y="1654085"/>
                </a:cubicBezTo>
                <a:cubicBezTo>
                  <a:pt x="4066214" y="1654085"/>
                  <a:pt x="4066214" y="1654085"/>
                  <a:pt x="3986848" y="1585480"/>
                </a:cubicBezTo>
                <a:cubicBezTo>
                  <a:pt x="3986848" y="1585480"/>
                  <a:pt x="3986848" y="1585480"/>
                  <a:pt x="3986848" y="1238512"/>
                </a:cubicBezTo>
                <a:close/>
                <a:moveTo>
                  <a:pt x="4316249" y="947533"/>
                </a:moveTo>
                <a:cubicBezTo>
                  <a:pt x="4316249" y="947533"/>
                  <a:pt x="4316249" y="947533"/>
                  <a:pt x="4640032" y="1230627"/>
                </a:cubicBezTo>
                <a:cubicBezTo>
                  <a:pt x="4640032" y="1230627"/>
                  <a:pt x="4640032" y="1230627"/>
                  <a:pt x="4314845" y="1508201"/>
                </a:cubicBezTo>
                <a:cubicBezTo>
                  <a:pt x="4314845" y="1508201"/>
                  <a:pt x="4314845" y="1508201"/>
                  <a:pt x="4216517" y="1422247"/>
                </a:cubicBezTo>
                <a:cubicBezTo>
                  <a:pt x="4216517" y="1422247"/>
                  <a:pt x="4216517" y="1422247"/>
                  <a:pt x="4209493" y="1432499"/>
                </a:cubicBezTo>
                <a:cubicBezTo>
                  <a:pt x="4209493" y="1432499"/>
                  <a:pt x="4209493" y="1432499"/>
                  <a:pt x="4215814" y="1421459"/>
                </a:cubicBezTo>
                <a:cubicBezTo>
                  <a:pt x="4215814" y="1421459"/>
                  <a:pt x="4215814" y="1421459"/>
                  <a:pt x="3991063" y="1225107"/>
                </a:cubicBezTo>
                <a:cubicBezTo>
                  <a:pt x="3991063" y="1225107"/>
                  <a:pt x="3991063" y="1225107"/>
                  <a:pt x="4316249" y="947533"/>
                </a:cubicBezTo>
                <a:close/>
                <a:moveTo>
                  <a:pt x="3979825" y="296181"/>
                </a:moveTo>
                <a:cubicBezTo>
                  <a:pt x="3979825" y="296181"/>
                  <a:pt x="3979825" y="296181"/>
                  <a:pt x="4304309" y="578486"/>
                </a:cubicBezTo>
                <a:cubicBezTo>
                  <a:pt x="4304309" y="578486"/>
                  <a:pt x="4304309" y="578486"/>
                  <a:pt x="3979123" y="856060"/>
                </a:cubicBezTo>
                <a:cubicBezTo>
                  <a:pt x="3979123" y="856060"/>
                  <a:pt x="3979123" y="856060"/>
                  <a:pt x="3654638" y="573754"/>
                </a:cubicBezTo>
                <a:cubicBezTo>
                  <a:pt x="3654638" y="573754"/>
                  <a:pt x="3654638" y="573754"/>
                  <a:pt x="3970694" y="304066"/>
                </a:cubicBezTo>
                <a:cubicBezTo>
                  <a:pt x="3970694" y="304066"/>
                  <a:pt x="3970694" y="304066"/>
                  <a:pt x="3979825" y="296181"/>
                </a:cubicBezTo>
                <a:close/>
                <a:moveTo>
                  <a:pt x="4078431" y="0"/>
                </a:moveTo>
                <a:lnTo>
                  <a:pt x="4556976" y="0"/>
                </a:lnTo>
                <a:lnTo>
                  <a:pt x="4541616" y="13087"/>
                </a:lnTo>
                <a:cubicBezTo>
                  <a:pt x="4509220" y="40686"/>
                  <a:pt x="4444428" y="95886"/>
                  <a:pt x="4314845" y="206284"/>
                </a:cubicBezTo>
                <a:cubicBezTo>
                  <a:pt x="4314845" y="206284"/>
                  <a:pt x="4314845" y="206284"/>
                  <a:pt x="4145929" y="58896"/>
                </a:cubicBezTo>
                <a:close/>
                <a:moveTo>
                  <a:pt x="3986848" y="0"/>
                </a:moveTo>
                <a:lnTo>
                  <a:pt x="4059455" y="0"/>
                </a:lnTo>
                <a:lnTo>
                  <a:pt x="4076924" y="15255"/>
                </a:lnTo>
                <a:cubicBezTo>
                  <a:pt x="4110110" y="44235"/>
                  <a:pt x="4176483" y="102194"/>
                  <a:pt x="4309226" y="218113"/>
                </a:cubicBezTo>
                <a:cubicBezTo>
                  <a:pt x="4309226" y="218113"/>
                  <a:pt x="4309226" y="218113"/>
                  <a:pt x="4309226" y="564292"/>
                </a:cubicBezTo>
                <a:cubicBezTo>
                  <a:pt x="4309226" y="564292"/>
                  <a:pt x="4309226" y="564292"/>
                  <a:pt x="3986848" y="283564"/>
                </a:cubicBezTo>
                <a:cubicBezTo>
                  <a:pt x="3986848" y="283564"/>
                  <a:pt x="3986848" y="283564"/>
                  <a:pt x="3986848" y="84404"/>
                </a:cubicBezTo>
                <a:close/>
                <a:moveTo>
                  <a:pt x="0" y="0"/>
                </a:moveTo>
                <a:lnTo>
                  <a:pt x="3038475" y="0"/>
                </a:lnTo>
                <a:lnTo>
                  <a:pt x="3975611" y="0"/>
                </a:lnTo>
                <a:lnTo>
                  <a:pt x="3975611" y="1953"/>
                </a:lnTo>
                <a:cubicBezTo>
                  <a:pt x="3975611" y="28082"/>
                  <a:pt x="3975611" y="97759"/>
                  <a:pt x="3975611" y="283564"/>
                </a:cubicBezTo>
                <a:cubicBezTo>
                  <a:pt x="3975611" y="283564"/>
                  <a:pt x="3975611" y="283564"/>
                  <a:pt x="3961564" y="295392"/>
                </a:cubicBezTo>
                <a:cubicBezTo>
                  <a:pt x="3961564" y="295392"/>
                  <a:pt x="3961564" y="295392"/>
                  <a:pt x="3970694" y="304066"/>
                </a:cubicBezTo>
                <a:cubicBezTo>
                  <a:pt x="3970694" y="304066"/>
                  <a:pt x="3970694" y="304066"/>
                  <a:pt x="3960862" y="295392"/>
                </a:cubicBezTo>
                <a:cubicBezTo>
                  <a:pt x="3960862" y="295392"/>
                  <a:pt x="3960862" y="295392"/>
                  <a:pt x="3639186" y="570600"/>
                </a:cubicBezTo>
                <a:cubicBezTo>
                  <a:pt x="3639186" y="570600"/>
                  <a:pt x="3639186" y="570600"/>
                  <a:pt x="3639186" y="589526"/>
                </a:cubicBezTo>
                <a:cubicBezTo>
                  <a:pt x="3639186" y="589526"/>
                  <a:pt x="3639186" y="589526"/>
                  <a:pt x="3651126" y="599777"/>
                </a:cubicBezTo>
                <a:cubicBezTo>
                  <a:pt x="3651126" y="599777"/>
                  <a:pt x="3651126" y="599777"/>
                  <a:pt x="3651126" y="587160"/>
                </a:cubicBezTo>
                <a:cubicBezTo>
                  <a:pt x="3651126" y="587160"/>
                  <a:pt x="3651126" y="587160"/>
                  <a:pt x="3972801" y="867888"/>
                </a:cubicBezTo>
                <a:cubicBezTo>
                  <a:pt x="3972801" y="867888"/>
                  <a:pt x="3972801" y="867888"/>
                  <a:pt x="3972801" y="1214067"/>
                </a:cubicBezTo>
                <a:cubicBezTo>
                  <a:pt x="3972801" y="1214067"/>
                  <a:pt x="3972801" y="1214067"/>
                  <a:pt x="3651126" y="933339"/>
                </a:cubicBezTo>
                <a:cubicBezTo>
                  <a:pt x="3651126" y="933339"/>
                  <a:pt x="3651126" y="933339"/>
                  <a:pt x="3651126" y="600566"/>
                </a:cubicBezTo>
                <a:cubicBezTo>
                  <a:pt x="3651126" y="600566"/>
                  <a:pt x="3651126" y="600566"/>
                  <a:pt x="3639186" y="590314"/>
                </a:cubicBezTo>
                <a:cubicBezTo>
                  <a:pt x="3639186" y="590314"/>
                  <a:pt x="3639186" y="590314"/>
                  <a:pt x="3639186" y="938859"/>
                </a:cubicBezTo>
                <a:cubicBezTo>
                  <a:pt x="3639186" y="938859"/>
                  <a:pt x="3639186" y="938859"/>
                  <a:pt x="3306976" y="1221952"/>
                </a:cubicBezTo>
                <a:cubicBezTo>
                  <a:pt x="3306976" y="1221952"/>
                  <a:pt x="3306976" y="1221952"/>
                  <a:pt x="3306976" y="1591788"/>
                </a:cubicBezTo>
                <a:cubicBezTo>
                  <a:pt x="3306976" y="1591788"/>
                  <a:pt x="3306976" y="1591788"/>
                  <a:pt x="3624438" y="1867785"/>
                </a:cubicBezTo>
                <a:cubicBezTo>
                  <a:pt x="3624438" y="1867785"/>
                  <a:pt x="3624438" y="1867785"/>
                  <a:pt x="3624438" y="1851225"/>
                </a:cubicBezTo>
                <a:lnTo>
                  <a:pt x="3318214" y="1585480"/>
                </a:lnTo>
                <a:cubicBezTo>
                  <a:pt x="3318214" y="1585480"/>
                  <a:pt x="3318214" y="1585480"/>
                  <a:pt x="3318214" y="1238512"/>
                </a:cubicBezTo>
                <a:cubicBezTo>
                  <a:pt x="3318214" y="1238512"/>
                  <a:pt x="3318214" y="1238512"/>
                  <a:pt x="3624438" y="1505046"/>
                </a:cubicBezTo>
                <a:cubicBezTo>
                  <a:pt x="3624438" y="1505046"/>
                  <a:pt x="3624438" y="1505046"/>
                  <a:pt x="3624438" y="1488487"/>
                </a:cubicBezTo>
                <a:cubicBezTo>
                  <a:pt x="3624438" y="1488487"/>
                  <a:pt x="3624438" y="1488487"/>
                  <a:pt x="3322428" y="1225107"/>
                </a:cubicBezTo>
                <a:cubicBezTo>
                  <a:pt x="3322428" y="1225107"/>
                  <a:pt x="3322428" y="1225107"/>
                  <a:pt x="3647615" y="947533"/>
                </a:cubicBezTo>
                <a:cubicBezTo>
                  <a:pt x="3647615" y="947533"/>
                  <a:pt x="3647615" y="947533"/>
                  <a:pt x="3972100" y="1230627"/>
                </a:cubicBezTo>
                <a:cubicBezTo>
                  <a:pt x="3972100" y="1230627"/>
                  <a:pt x="3972100" y="1230627"/>
                  <a:pt x="3646912" y="1508201"/>
                </a:cubicBezTo>
                <a:cubicBezTo>
                  <a:pt x="3646912" y="1508201"/>
                  <a:pt x="3646912" y="1508201"/>
                  <a:pt x="3625139" y="1489275"/>
                </a:cubicBezTo>
                <a:cubicBezTo>
                  <a:pt x="3625139" y="1489275"/>
                  <a:pt x="3625139" y="1489275"/>
                  <a:pt x="3625139" y="1505835"/>
                </a:cubicBezTo>
                <a:cubicBezTo>
                  <a:pt x="3625139" y="1505835"/>
                  <a:pt x="3625139" y="1505835"/>
                  <a:pt x="3640591" y="1519240"/>
                </a:cubicBezTo>
                <a:cubicBezTo>
                  <a:pt x="3640591" y="1519240"/>
                  <a:pt x="3640591" y="1519240"/>
                  <a:pt x="3640591" y="1865419"/>
                </a:cubicBezTo>
                <a:cubicBezTo>
                  <a:pt x="3640591" y="1865419"/>
                  <a:pt x="3640591" y="1865419"/>
                  <a:pt x="3625139" y="1852014"/>
                </a:cubicBezTo>
                <a:cubicBezTo>
                  <a:pt x="3625139" y="1852014"/>
                  <a:pt x="3625139" y="1852014"/>
                  <a:pt x="3625139" y="1868573"/>
                </a:cubicBezTo>
                <a:cubicBezTo>
                  <a:pt x="3625139" y="1868573"/>
                  <a:pt x="3625139" y="1868573"/>
                  <a:pt x="3639186" y="1881190"/>
                </a:cubicBezTo>
                <a:cubicBezTo>
                  <a:pt x="3639186" y="1881190"/>
                  <a:pt x="3639186" y="1881190"/>
                  <a:pt x="3639186" y="2058617"/>
                </a:cubicBezTo>
                <a:cubicBezTo>
                  <a:pt x="3639186" y="2058617"/>
                  <a:pt x="3639186" y="2058617"/>
                  <a:pt x="3651126" y="2060194"/>
                </a:cubicBezTo>
                <a:cubicBezTo>
                  <a:pt x="3651126" y="2060194"/>
                  <a:pt x="3651126" y="2060194"/>
                  <a:pt x="3651126" y="1885922"/>
                </a:cubicBezTo>
                <a:cubicBezTo>
                  <a:pt x="3651126" y="1885922"/>
                  <a:pt x="3651126" y="1885922"/>
                  <a:pt x="3821095" y="2034172"/>
                </a:cubicBezTo>
                <a:cubicBezTo>
                  <a:pt x="3821095" y="2034172"/>
                  <a:pt x="3821095" y="2034172"/>
                  <a:pt x="3828118" y="2023920"/>
                </a:cubicBezTo>
                <a:cubicBezTo>
                  <a:pt x="3828118" y="2023920"/>
                  <a:pt x="3828118" y="2023920"/>
                  <a:pt x="3821095" y="2034960"/>
                </a:cubicBezTo>
                <a:cubicBezTo>
                  <a:pt x="3821095" y="2034960"/>
                  <a:pt x="3821095" y="2034960"/>
                  <a:pt x="3972801" y="2166650"/>
                </a:cubicBezTo>
                <a:cubicBezTo>
                  <a:pt x="3972801" y="2166650"/>
                  <a:pt x="3972801" y="2166650"/>
                  <a:pt x="3972801" y="2513617"/>
                </a:cubicBezTo>
                <a:cubicBezTo>
                  <a:pt x="3972801" y="2513617"/>
                  <a:pt x="3972801" y="2513617"/>
                  <a:pt x="3651126" y="2232889"/>
                </a:cubicBezTo>
                <a:cubicBezTo>
                  <a:pt x="3651126" y="2232889"/>
                  <a:pt x="3651126" y="2232889"/>
                  <a:pt x="3651126" y="2060983"/>
                </a:cubicBezTo>
                <a:cubicBezTo>
                  <a:pt x="3651126" y="2060983"/>
                  <a:pt x="3651126" y="2060983"/>
                  <a:pt x="3639186" y="2059405"/>
                </a:cubicBezTo>
                <a:cubicBezTo>
                  <a:pt x="3639186" y="2059405"/>
                  <a:pt x="3639186" y="2059405"/>
                  <a:pt x="3639186" y="2238409"/>
                </a:cubicBezTo>
                <a:cubicBezTo>
                  <a:pt x="3639186" y="2238409"/>
                  <a:pt x="3639186" y="2238409"/>
                  <a:pt x="3423566" y="2422144"/>
                </a:cubicBezTo>
                <a:cubicBezTo>
                  <a:pt x="3423566" y="2422144"/>
                  <a:pt x="3423566" y="2422144"/>
                  <a:pt x="3435506" y="2428452"/>
                </a:cubicBezTo>
                <a:cubicBezTo>
                  <a:pt x="3435506" y="2428452"/>
                  <a:pt x="3435506" y="2428452"/>
                  <a:pt x="3647615" y="2247872"/>
                </a:cubicBezTo>
                <a:cubicBezTo>
                  <a:pt x="3647615" y="2247872"/>
                  <a:pt x="3647615" y="2247872"/>
                  <a:pt x="3972100" y="2530177"/>
                </a:cubicBezTo>
                <a:cubicBezTo>
                  <a:pt x="3972100" y="2530177"/>
                  <a:pt x="3972100" y="2530177"/>
                  <a:pt x="3646912" y="2807751"/>
                </a:cubicBezTo>
                <a:cubicBezTo>
                  <a:pt x="3646912" y="2807751"/>
                  <a:pt x="3646912" y="2807751"/>
                  <a:pt x="3322428" y="2525446"/>
                </a:cubicBezTo>
                <a:cubicBezTo>
                  <a:pt x="3322428" y="2525446"/>
                  <a:pt x="3322428" y="2525446"/>
                  <a:pt x="3434803" y="2429241"/>
                </a:cubicBezTo>
                <a:cubicBezTo>
                  <a:pt x="3434803" y="2429241"/>
                  <a:pt x="3434803" y="2429241"/>
                  <a:pt x="3422863" y="2422933"/>
                </a:cubicBezTo>
                <a:cubicBezTo>
                  <a:pt x="3422863" y="2422933"/>
                  <a:pt x="3422863" y="2422933"/>
                  <a:pt x="3306976" y="2522291"/>
                </a:cubicBezTo>
                <a:cubicBezTo>
                  <a:pt x="3306976" y="2522291"/>
                  <a:pt x="3306976" y="2522291"/>
                  <a:pt x="3306976" y="2773054"/>
                </a:cubicBezTo>
                <a:cubicBezTo>
                  <a:pt x="3306976" y="2773054"/>
                  <a:pt x="3306976" y="2773054"/>
                  <a:pt x="3318214" y="2778574"/>
                </a:cubicBezTo>
                <a:cubicBezTo>
                  <a:pt x="3318214" y="2778574"/>
                  <a:pt x="3318214" y="2778574"/>
                  <a:pt x="3318214" y="2538851"/>
                </a:cubicBezTo>
                <a:cubicBezTo>
                  <a:pt x="3318214" y="2538851"/>
                  <a:pt x="3318214" y="2538851"/>
                  <a:pt x="3640591" y="2819579"/>
                </a:cubicBezTo>
                <a:cubicBezTo>
                  <a:pt x="3640591" y="2819579"/>
                  <a:pt x="3640591" y="2819579"/>
                  <a:pt x="3640591" y="3165758"/>
                </a:cubicBezTo>
                <a:cubicBezTo>
                  <a:pt x="3640591" y="3165758"/>
                  <a:pt x="3640591" y="3165758"/>
                  <a:pt x="3318214" y="2885030"/>
                </a:cubicBezTo>
                <a:cubicBezTo>
                  <a:pt x="3318214" y="2885030"/>
                  <a:pt x="3318214" y="2885030"/>
                  <a:pt x="3318214" y="2779363"/>
                </a:cubicBezTo>
                <a:cubicBezTo>
                  <a:pt x="3318214" y="2779363"/>
                  <a:pt x="3318214" y="2779363"/>
                  <a:pt x="3306976" y="2773843"/>
                </a:cubicBezTo>
                <a:cubicBezTo>
                  <a:pt x="3306976" y="2773843"/>
                  <a:pt x="3306976" y="2773843"/>
                  <a:pt x="3306976" y="2891339"/>
                </a:cubicBezTo>
                <a:cubicBezTo>
                  <a:pt x="3306976" y="2891339"/>
                  <a:pt x="3306976" y="2891339"/>
                  <a:pt x="3646210" y="3187049"/>
                </a:cubicBezTo>
                <a:cubicBezTo>
                  <a:pt x="3646210" y="3187049"/>
                  <a:pt x="3646210" y="3187049"/>
                  <a:pt x="3984040" y="2899224"/>
                </a:cubicBezTo>
                <a:cubicBezTo>
                  <a:pt x="3984040" y="2899224"/>
                  <a:pt x="3984040" y="2899224"/>
                  <a:pt x="4064809" y="2969406"/>
                </a:cubicBezTo>
                <a:cubicBezTo>
                  <a:pt x="4064809" y="2969406"/>
                  <a:pt x="4064809" y="2969406"/>
                  <a:pt x="4307822" y="3180741"/>
                </a:cubicBezTo>
                <a:cubicBezTo>
                  <a:pt x="4307822" y="3180741"/>
                  <a:pt x="4307822" y="3180741"/>
                  <a:pt x="4307822" y="3519034"/>
                </a:cubicBezTo>
                <a:cubicBezTo>
                  <a:pt x="4307822" y="3519034"/>
                  <a:pt x="4307822" y="3519034"/>
                  <a:pt x="4319762" y="3519034"/>
                </a:cubicBezTo>
                <a:cubicBezTo>
                  <a:pt x="4319762" y="3519034"/>
                  <a:pt x="4319762" y="3519034"/>
                  <a:pt x="4319762" y="3500109"/>
                </a:cubicBezTo>
                <a:cubicBezTo>
                  <a:pt x="4319762" y="3500109"/>
                  <a:pt x="4319762" y="3500109"/>
                  <a:pt x="4319762" y="3186261"/>
                </a:cubicBezTo>
                <a:cubicBezTo>
                  <a:pt x="4319762" y="3186261"/>
                  <a:pt x="4319762" y="3186261"/>
                  <a:pt x="4642139" y="3466989"/>
                </a:cubicBezTo>
                <a:cubicBezTo>
                  <a:pt x="4642139" y="3466989"/>
                  <a:pt x="4642139" y="3466989"/>
                  <a:pt x="4642139" y="3495377"/>
                </a:cubicBezTo>
                <a:cubicBezTo>
                  <a:pt x="4642139" y="3495377"/>
                  <a:pt x="4642139" y="3495377"/>
                  <a:pt x="4642139" y="3812379"/>
                </a:cubicBezTo>
                <a:cubicBezTo>
                  <a:pt x="4642139" y="3812379"/>
                  <a:pt x="4642139" y="3812379"/>
                  <a:pt x="4319762" y="3532439"/>
                </a:cubicBezTo>
                <a:cubicBezTo>
                  <a:pt x="4319762" y="3532439"/>
                  <a:pt x="4319762" y="3532439"/>
                  <a:pt x="4319762" y="3519822"/>
                </a:cubicBezTo>
                <a:cubicBezTo>
                  <a:pt x="4319762" y="3519822"/>
                  <a:pt x="4319762" y="3519822"/>
                  <a:pt x="4307822" y="3519822"/>
                </a:cubicBezTo>
                <a:cubicBezTo>
                  <a:pt x="4307822" y="3519822"/>
                  <a:pt x="4307822" y="3519822"/>
                  <a:pt x="4307822" y="3531651"/>
                </a:cubicBezTo>
                <a:cubicBezTo>
                  <a:pt x="4307822" y="3531651"/>
                  <a:pt x="4307822" y="3531651"/>
                  <a:pt x="4293775" y="3543479"/>
                </a:cubicBezTo>
                <a:cubicBezTo>
                  <a:pt x="4293775" y="3543479"/>
                  <a:pt x="4293775" y="3543479"/>
                  <a:pt x="4302905" y="3552154"/>
                </a:cubicBezTo>
                <a:cubicBezTo>
                  <a:pt x="4302905" y="3552154"/>
                  <a:pt x="4302905" y="3552154"/>
                  <a:pt x="4293072" y="3544268"/>
                </a:cubicBezTo>
                <a:cubicBezTo>
                  <a:pt x="4293072" y="3544268"/>
                  <a:pt x="4293072" y="3544268"/>
                  <a:pt x="3971397" y="3818688"/>
                </a:cubicBezTo>
                <a:cubicBezTo>
                  <a:pt x="3971397" y="3818688"/>
                  <a:pt x="3971397" y="3818688"/>
                  <a:pt x="3971397" y="3838402"/>
                </a:cubicBezTo>
                <a:cubicBezTo>
                  <a:pt x="3971397" y="3838402"/>
                  <a:pt x="3971397" y="3838402"/>
                  <a:pt x="3983337" y="3848653"/>
                </a:cubicBezTo>
                <a:cubicBezTo>
                  <a:pt x="3983337" y="3848653"/>
                  <a:pt x="3983337" y="3848653"/>
                  <a:pt x="3983337" y="3835248"/>
                </a:cubicBezTo>
                <a:cubicBezTo>
                  <a:pt x="3983337" y="3835248"/>
                  <a:pt x="3983337" y="3835248"/>
                  <a:pt x="4305715" y="4115975"/>
                </a:cubicBezTo>
                <a:cubicBezTo>
                  <a:pt x="4305715" y="4115975"/>
                  <a:pt x="4305715" y="4115975"/>
                  <a:pt x="4305715" y="4462154"/>
                </a:cubicBezTo>
                <a:cubicBezTo>
                  <a:pt x="4305715" y="4462154"/>
                  <a:pt x="4305715" y="4462154"/>
                  <a:pt x="3983337" y="4182215"/>
                </a:cubicBezTo>
                <a:cubicBezTo>
                  <a:pt x="3983337" y="4182215"/>
                  <a:pt x="3983337" y="4182215"/>
                  <a:pt x="3983337" y="3849441"/>
                </a:cubicBezTo>
                <a:cubicBezTo>
                  <a:pt x="3983337" y="3849441"/>
                  <a:pt x="3983337" y="3849441"/>
                  <a:pt x="3971397" y="3839190"/>
                </a:cubicBezTo>
                <a:cubicBezTo>
                  <a:pt x="3971397" y="3839190"/>
                  <a:pt x="3971397" y="3839190"/>
                  <a:pt x="3971397" y="4186946"/>
                </a:cubicBezTo>
                <a:cubicBezTo>
                  <a:pt x="3971397" y="4186946"/>
                  <a:pt x="3971397" y="4186946"/>
                  <a:pt x="3639186" y="4470828"/>
                </a:cubicBezTo>
                <a:cubicBezTo>
                  <a:pt x="3639186" y="4470828"/>
                  <a:pt x="3639186" y="4470828"/>
                  <a:pt x="3639186" y="4839875"/>
                </a:cubicBezTo>
                <a:cubicBezTo>
                  <a:pt x="3639186" y="4839875"/>
                  <a:pt x="3639186" y="4839875"/>
                  <a:pt x="3956647" y="5116661"/>
                </a:cubicBezTo>
                <a:cubicBezTo>
                  <a:pt x="3956647" y="5116661"/>
                  <a:pt x="3956647" y="5116661"/>
                  <a:pt x="3956647" y="5100101"/>
                </a:cubicBezTo>
                <a:cubicBezTo>
                  <a:pt x="3956647" y="5100101"/>
                  <a:pt x="3956647" y="5100101"/>
                  <a:pt x="3651126" y="4833567"/>
                </a:cubicBezTo>
                <a:cubicBezTo>
                  <a:pt x="3651126" y="4833567"/>
                  <a:pt x="3651126" y="4833567"/>
                  <a:pt x="3651126" y="4487388"/>
                </a:cubicBezTo>
                <a:cubicBezTo>
                  <a:pt x="3651126" y="4487388"/>
                  <a:pt x="3651126" y="4487388"/>
                  <a:pt x="3956647" y="4753134"/>
                </a:cubicBezTo>
                <a:cubicBezTo>
                  <a:pt x="3956647" y="4753134"/>
                  <a:pt x="3956647" y="4753134"/>
                  <a:pt x="3956647" y="4737362"/>
                </a:cubicBezTo>
                <a:cubicBezTo>
                  <a:pt x="3956647" y="4737362"/>
                  <a:pt x="3956647" y="4737362"/>
                  <a:pt x="3654638" y="4473983"/>
                </a:cubicBezTo>
                <a:cubicBezTo>
                  <a:pt x="3654638" y="4473983"/>
                  <a:pt x="3654638" y="4473983"/>
                  <a:pt x="3979825" y="4196409"/>
                </a:cubicBezTo>
                <a:cubicBezTo>
                  <a:pt x="3979825" y="4196409"/>
                  <a:pt x="3979825" y="4196409"/>
                  <a:pt x="4304309" y="4478714"/>
                </a:cubicBezTo>
                <a:cubicBezTo>
                  <a:pt x="4304309" y="4478714"/>
                  <a:pt x="4304309" y="4478714"/>
                  <a:pt x="3979123" y="4756288"/>
                </a:cubicBezTo>
                <a:cubicBezTo>
                  <a:pt x="3979123" y="4756288"/>
                  <a:pt x="3979123" y="4756288"/>
                  <a:pt x="3957350" y="4737362"/>
                </a:cubicBezTo>
                <a:cubicBezTo>
                  <a:pt x="3957350" y="4737362"/>
                  <a:pt x="3957350" y="4737362"/>
                  <a:pt x="3957350" y="4753922"/>
                </a:cubicBezTo>
                <a:cubicBezTo>
                  <a:pt x="3957350" y="4753922"/>
                  <a:pt x="3957350" y="4753922"/>
                  <a:pt x="3973504" y="4768116"/>
                </a:cubicBezTo>
                <a:cubicBezTo>
                  <a:pt x="3973504" y="4768116"/>
                  <a:pt x="3973504" y="4768116"/>
                  <a:pt x="3973504" y="5114295"/>
                </a:cubicBezTo>
                <a:cubicBezTo>
                  <a:pt x="3973504" y="5114295"/>
                  <a:pt x="3973504" y="5114295"/>
                  <a:pt x="3957350" y="5100101"/>
                </a:cubicBezTo>
                <a:cubicBezTo>
                  <a:pt x="3957350" y="5100101"/>
                  <a:pt x="3957350" y="5100101"/>
                  <a:pt x="3957350" y="5116661"/>
                </a:cubicBezTo>
                <a:cubicBezTo>
                  <a:pt x="3957350" y="5116661"/>
                  <a:pt x="3957350" y="5116661"/>
                  <a:pt x="3971397" y="5129278"/>
                </a:cubicBezTo>
                <a:cubicBezTo>
                  <a:pt x="3971397" y="5129278"/>
                  <a:pt x="3971397" y="5129278"/>
                  <a:pt x="3971397" y="5306704"/>
                </a:cubicBezTo>
                <a:cubicBezTo>
                  <a:pt x="3971397" y="5306704"/>
                  <a:pt x="3971397" y="5306704"/>
                  <a:pt x="3983337" y="5309070"/>
                </a:cubicBezTo>
                <a:cubicBezTo>
                  <a:pt x="3983337" y="5309070"/>
                  <a:pt x="3983337" y="5309070"/>
                  <a:pt x="3983337" y="5134798"/>
                </a:cubicBezTo>
                <a:cubicBezTo>
                  <a:pt x="3983337" y="5134798"/>
                  <a:pt x="3983337" y="5134798"/>
                  <a:pt x="4153305" y="5283047"/>
                </a:cubicBezTo>
                <a:cubicBezTo>
                  <a:pt x="4153305" y="5283047"/>
                  <a:pt x="4153305" y="5283047"/>
                  <a:pt x="4160329" y="5272008"/>
                </a:cubicBezTo>
                <a:cubicBezTo>
                  <a:pt x="4160329" y="5272008"/>
                  <a:pt x="4160329" y="5272008"/>
                  <a:pt x="3991063" y="5125335"/>
                </a:cubicBezTo>
                <a:cubicBezTo>
                  <a:pt x="3991063" y="5125335"/>
                  <a:pt x="3991063" y="5125335"/>
                  <a:pt x="4316249" y="4847761"/>
                </a:cubicBezTo>
                <a:cubicBezTo>
                  <a:pt x="4316249" y="4847761"/>
                  <a:pt x="4316249" y="4847761"/>
                  <a:pt x="4392103" y="4913212"/>
                </a:cubicBezTo>
                <a:cubicBezTo>
                  <a:pt x="4392103" y="4913212"/>
                  <a:pt x="4392103" y="4913212"/>
                  <a:pt x="4636520" y="5126124"/>
                </a:cubicBezTo>
                <a:cubicBezTo>
                  <a:pt x="4636520" y="5126124"/>
                  <a:pt x="4636520" y="5126124"/>
                  <a:pt x="4311333" y="5403697"/>
                </a:cubicBezTo>
                <a:cubicBezTo>
                  <a:pt x="4311333" y="5403697"/>
                  <a:pt x="4311333" y="5403697"/>
                  <a:pt x="4160329" y="5272796"/>
                </a:cubicBezTo>
                <a:cubicBezTo>
                  <a:pt x="4160329" y="5272796"/>
                  <a:pt x="4160329" y="5272796"/>
                  <a:pt x="4154007" y="5283047"/>
                </a:cubicBezTo>
                <a:cubicBezTo>
                  <a:pt x="4154007" y="5283047"/>
                  <a:pt x="4154007" y="5283047"/>
                  <a:pt x="4305715" y="5415526"/>
                </a:cubicBezTo>
                <a:cubicBezTo>
                  <a:pt x="4305715" y="5415526"/>
                  <a:pt x="4305715" y="5415526"/>
                  <a:pt x="4305715" y="5761705"/>
                </a:cubicBezTo>
                <a:cubicBezTo>
                  <a:pt x="4305715" y="5761705"/>
                  <a:pt x="4305715" y="5761705"/>
                  <a:pt x="3983337" y="5480976"/>
                </a:cubicBezTo>
                <a:cubicBezTo>
                  <a:pt x="3983337" y="5480976"/>
                  <a:pt x="3983337" y="5480976"/>
                  <a:pt x="3983337" y="5309858"/>
                </a:cubicBezTo>
                <a:cubicBezTo>
                  <a:pt x="3983337" y="5309858"/>
                  <a:pt x="3983337" y="5309858"/>
                  <a:pt x="3971397" y="5307493"/>
                </a:cubicBezTo>
                <a:cubicBezTo>
                  <a:pt x="3971397" y="5307493"/>
                  <a:pt x="3971397" y="5307493"/>
                  <a:pt x="3971397" y="5487285"/>
                </a:cubicBezTo>
                <a:cubicBezTo>
                  <a:pt x="3971397" y="5487285"/>
                  <a:pt x="3971397" y="5487285"/>
                  <a:pt x="3755776" y="5671020"/>
                </a:cubicBezTo>
                <a:cubicBezTo>
                  <a:pt x="3755776" y="5671020"/>
                  <a:pt x="3755776" y="5671020"/>
                  <a:pt x="3639186" y="5770379"/>
                </a:cubicBezTo>
                <a:cubicBezTo>
                  <a:pt x="3639186" y="5770379"/>
                  <a:pt x="3639186" y="5770379"/>
                  <a:pt x="3639186" y="6021141"/>
                </a:cubicBezTo>
                <a:cubicBezTo>
                  <a:pt x="3639186" y="6021141"/>
                  <a:pt x="3639186" y="6021141"/>
                  <a:pt x="3651126" y="6026661"/>
                </a:cubicBezTo>
                <a:cubicBezTo>
                  <a:pt x="3651126" y="6026661"/>
                  <a:pt x="3651126" y="6026661"/>
                  <a:pt x="3651126" y="5786939"/>
                </a:cubicBezTo>
                <a:cubicBezTo>
                  <a:pt x="3651126" y="5786939"/>
                  <a:pt x="3651126" y="5786939"/>
                  <a:pt x="3973504" y="6067667"/>
                </a:cubicBezTo>
                <a:cubicBezTo>
                  <a:pt x="3973504" y="6067667"/>
                  <a:pt x="3973504" y="6067667"/>
                  <a:pt x="3973504" y="6413845"/>
                </a:cubicBezTo>
                <a:cubicBezTo>
                  <a:pt x="3973504" y="6413845"/>
                  <a:pt x="3973504" y="6413845"/>
                  <a:pt x="3651126" y="6133906"/>
                </a:cubicBezTo>
                <a:cubicBezTo>
                  <a:pt x="3651126" y="6133906"/>
                  <a:pt x="3651126" y="6133906"/>
                  <a:pt x="3651126" y="6027450"/>
                </a:cubicBezTo>
                <a:cubicBezTo>
                  <a:pt x="3651126" y="6027450"/>
                  <a:pt x="3651126" y="6027450"/>
                  <a:pt x="3639186" y="6021930"/>
                </a:cubicBezTo>
                <a:cubicBezTo>
                  <a:pt x="3639186" y="6021930"/>
                  <a:pt x="3639186" y="6021930"/>
                  <a:pt x="3639186" y="6140214"/>
                </a:cubicBezTo>
                <a:cubicBezTo>
                  <a:pt x="3639186" y="6140214"/>
                  <a:pt x="3639186" y="6140214"/>
                  <a:pt x="3979123" y="6435925"/>
                </a:cubicBezTo>
                <a:cubicBezTo>
                  <a:pt x="3979123" y="6435925"/>
                  <a:pt x="3979123" y="6435925"/>
                  <a:pt x="4316249" y="6147311"/>
                </a:cubicBezTo>
                <a:cubicBezTo>
                  <a:pt x="4316249" y="6147311"/>
                  <a:pt x="4316249" y="6147311"/>
                  <a:pt x="4397020" y="6217493"/>
                </a:cubicBezTo>
                <a:cubicBezTo>
                  <a:pt x="4397020" y="6217493"/>
                  <a:pt x="4397020" y="6217493"/>
                  <a:pt x="4403341" y="6206454"/>
                </a:cubicBezTo>
                <a:cubicBezTo>
                  <a:pt x="4403341" y="6206454"/>
                  <a:pt x="4403341" y="6206454"/>
                  <a:pt x="4397722" y="6218282"/>
                </a:cubicBezTo>
                <a:cubicBezTo>
                  <a:pt x="4397722" y="6218282"/>
                  <a:pt x="4397722" y="6218282"/>
                  <a:pt x="4640032" y="6429617"/>
                </a:cubicBezTo>
                <a:cubicBezTo>
                  <a:pt x="4640032" y="6429617"/>
                  <a:pt x="4640032" y="6429617"/>
                  <a:pt x="4640032" y="6784470"/>
                </a:cubicBezTo>
                <a:cubicBezTo>
                  <a:pt x="4640032" y="6784470"/>
                  <a:pt x="4640032" y="6784470"/>
                  <a:pt x="4583142" y="6833040"/>
                </a:cubicBezTo>
                <a:lnTo>
                  <a:pt x="4553907" y="6858000"/>
                </a:lnTo>
                <a:lnTo>
                  <a:pt x="30384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" tIns="90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TextShape 5">
            <a:extLst>
              <a:ext uri="{FF2B5EF4-FFF2-40B4-BE49-F238E27FC236}">
                <a16:creationId xmlns:a16="http://schemas.microsoft.com/office/drawing/2014/main" id="{E7264FAC-23D2-5942-2A3E-376A234F9516}"/>
              </a:ext>
            </a:extLst>
          </p:cNvPr>
          <p:cNvSpPr txBox="1"/>
          <p:nvPr/>
        </p:nvSpPr>
        <p:spPr>
          <a:xfrm>
            <a:off x="5566561" y="2356660"/>
            <a:ext cx="4459457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 Black"/>
              </a:rPr>
              <a:t>Speed-up ABINIT</a:t>
            </a:r>
            <a:endParaRPr kumimoji="0" lang="fr-FR" sz="32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30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67104-143D-D120-7081-239DB70D9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3EA68960-B6B7-FD3C-65D6-235D5AFECCCE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Speeding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-up ABINIT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781097F0-86F0-F629-DCDE-79F0A1F50DE9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Finding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the best compromise…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C93079-33C1-805B-01B7-C0EF8BCDB55B}"/>
              </a:ext>
            </a:extLst>
          </p:cNvPr>
          <p:cNvSpPr txBox="1"/>
          <p:nvPr/>
        </p:nvSpPr>
        <p:spPr>
          <a:xfrm>
            <a:off x="2092268" y="1945227"/>
            <a:ext cx="8965199" cy="316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C00000"/>
              </a:buClr>
              <a:buSzPct val="100000"/>
            </a:pPr>
            <a:r>
              <a:rPr lang="en-US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… between </a:t>
            </a:r>
          </a:p>
          <a:p>
            <a:pPr marL="533400" lvl="3">
              <a:buClr>
                <a:srgbClr val="C00000"/>
              </a:buClr>
              <a:buSzPct val="100000"/>
            </a:pPr>
            <a:r>
              <a:rPr lang="en-US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- the time required for one SCF iteration</a:t>
            </a:r>
            <a:br>
              <a:rPr lang="en-US" sz="2400" b="1" dirty="0">
                <a:solidFill>
                  <a:srgbClr val="8D7D9B"/>
                </a:solidFill>
                <a:latin typeface="Lucida Sans" panose="020B0602030504020204" pitchFamily="34" charset="77"/>
              </a:rPr>
            </a:br>
            <a:r>
              <a:rPr lang="en-US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- the number of iterations</a:t>
            </a:r>
          </a:p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endParaRPr lang="en-US" sz="2000" dirty="0">
              <a:solidFill>
                <a:srgbClr val="666666"/>
              </a:solidFill>
              <a:latin typeface="Arial"/>
            </a:endParaRPr>
          </a:p>
          <a:p>
            <a:pPr marL="355600" lvl="1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2400" dirty="0">
                <a:solidFill>
                  <a:srgbClr val="666666"/>
                </a:solidFill>
                <a:latin typeface="Arial"/>
              </a:rPr>
              <a:t>Increasing the precision required for one iteration usually</a:t>
            </a:r>
            <a:br>
              <a:rPr lang="en-US" sz="2400" dirty="0">
                <a:solidFill>
                  <a:srgbClr val="666666"/>
                </a:solidFill>
                <a:latin typeface="Arial"/>
              </a:rPr>
            </a:br>
            <a:r>
              <a:rPr lang="en-US" sz="2400" dirty="0">
                <a:solidFill>
                  <a:srgbClr val="666666"/>
                </a:solidFill>
                <a:latin typeface="Arial"/>
              </a:rPr>
              <a:t>decreases the number of iterations</a:t>
            </a:r>
            <a:br>
              <a:rPr lang="en-US" sz="2400" dirty="0">
                <a:solidFill>
                  <a:srgbClr val="666666"/>
                </a:solidFill>
                <a:latin typeface="Arial"/>
              </a:rPr>
            </a:br>
            <a:r>
              <a:rPr lang="en-US" sz="2400" dirty="0">
                <a:solidFill>
                  <a:srgbClr val="666666"/>
                </a:solidFill>
                <a:latin typeface="Arial"/>
              </a:rPr>
              <a:t>but takes longer per iteration!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0B10BC-8C15-4072-0DC0-37F9AF35B971}"/>
              </a:ext>
            </a:extLst>
          </p:cNvPr>
          <p:cNvSpPr txBox="1"/>
          <p:nvPr/>
        </p:nvSpPr>
        <p:spPr>
          <a:xfrm>
            <a:off x="6589279" y="5804769"/>
            <a:ext cx="4990702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lvl="1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i="1" dirty="0">
                <a:solidFill>
                  <a:srgbClr val="666666"/>
                </a:solidFill>
                <a:latin typeface="Arial"/>
              </a:rPr>
              <a:t>See “Helping ABINIT to converge” section</a:t>
            </a:r>
          </a:p>
        </p:txBody>
      </p:sp>
    </p:spTree>
    <p:extLst>
      <p:ext uri="{BB962C8B-B14F-4D97-AF65-F5344CB8AC3E}">
        <p14:creationId xmlns:p14="http://schemas.microsoft.com/office/powerpoint/2010/main" val="3583397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4767-5E63-A486-EF57-BE97622E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694DF645-0A2F-1CDF-321B-256A7462CFF3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Speeding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-up ABINIT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418DB0A3-31A9-E9CE-FC59-BCCB55668CFD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Basics 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985A04-A07C-85C9-CC21-6A841B6E4C6E}"/>
              </a:ext>
            </a:extLst>
          </p:cNvPr>
          <p:cNvSpPr txBox="1"/>
          <p:nvPr/>
        </p:nvSpPr>
        <p:spPr>
          <a:xfrm>
            <a:off x="4075890" y="1059869"/>
            <a:ext cx="7918038" cy="394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1600" b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Using parallelism</a:t>
            </a:r>
            <a:br>
              <a:rPr lang="en-US" sz="1600" b="1" dirty="0">
                <a:solidFill>
                  <a:srgbClr val="96C31E">
                    <a:lumMod val="75000"/>
                  </a:srgbClr>
                </a:solidFill>
                <a:latin typeface="Arial"/>
              </a:rPr>
            </a:br>
            <a:br>
              <a:rPr lang="en-US" sz="700" b="1" dirty="0">
                <a:solidFill>
                  <a:srgbClr val="96C31E">
                    <a:lumMod val="75000"/>
                  </a:srgbClr>
                </a:solidFill>
                <a:latin typeface="Arial"/>
              </a:rPr>
            </a:br>
            <a:r>
              <a:rPr lang="en-US" sz="1600" i="1" dirty="0">
                <a:solidFill>
                  <a:srgbClr val="666666"/>
                </a:solidFill>
                <a:latin typeface="Arial"/>
              </a:rPr>
              <a:t>See lecture on parallelism – See </a:t>
            </a:r>
            <a:r>
              <a:rPr lang="en-US" sz="1600" dirty="0" err="1">
                <a:solidFill>
                  <a:srgbClr val="96C31E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autoparal</a:t>
            </a:r>
            <a:r>
              <a:rPr lang="en-US" sz="1600" i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 </a:t>
            </a:r>
            <a:r>
              <a:rPr lang="en-US" sz="1600" i="1" dirty="0">
                <a:solidFill>
                  <a:srgbClr val="666666"/>
                </a:solidFill>
                <a:latin typeface="Arial"/>
              </a:rPr>
              <a:t>input variable</a:t>
            </a:r>
            <a:br>
              <a:rPr lang="en-US" sz="1600" i="1" dirty="0">
                <a:solidFill>
                  <a:srgbClr val="666666"/>
                </a:solidFill>
                <a:latin typeface="Arial"/>
              </a:rPr>
            </a:br>
            <a:endParaRPr lang="en-US" sz="400" i="1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ABINIT takes fully advantage of the parallelism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Can be activated even on scalar computers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dirty="0">
                <a:solidFill>
                  <a:srgbClr val="666666"/>
                </a:solidFill>
                <a:latin typeface="Arial"/>
              </a:rPr>
              <a:t>Modern “processors” are multicore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i="1" dirty="0" err="1">
                <a:solidFill>
                  <a:srgbClr val="666666"/>
                </a:solidFill>
                <a:latin typeface="Arial"/>
              </a:rPr>
              <a:t>openMP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 (multi-threading) is MANDATORY with ABINIT 10, when available</a:t>
            </a:r>
          </a:p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1600" b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Deactivating useless file access</a:t>
            </a:r>
            <a:endParaRPr lang="en-US" sz="1400" b="1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If you run only  Ground-State calculations, wave-function file is not required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Molecular Dynamics can be restarted without density/wave-functions, etc.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Some files are used by specific post-processes (ex.: GSR file)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26FE1FE-D90A-BE0A-22F9-3D990BA03094}"/>
              </a:ext>
            </a:extLst>
          </p:cNvPr>
          <p:cNvGrpSpPr/>
          <p:nvPr/>
        </p:nvGrpSpPr>
        <p:grpSpPr>
          <a:xfrm>
            <a:off x="931333" y="5108990"/>
            <a:ext cx="7552267" cy="1393409"/>
            <a:chOff x="1543352" y="5616989"/>
            <a:chExt cx="7552267" cy="139340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2BBC3B0-55D1-2343-CDD2-9A11A1728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352" y="5616989"/>
              <a:ext cx="6653375" cy="13934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687F4D5-E912-19FE-4432-92EF0C8FA391}"/>
                </a:ext>
              </a:extLst>
            </p:cNvPr>
            <p:cNvSpPr txBox="1"/>
            <p:nvPr/>
          </p:nvSpPr>
          <p:spPr>
            <a:xfrm>
              <a:off x="1628019" y="5631505"/>
              <a:ext cx="7467600" cy="1345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lvl="1" indent="-360363">
                <a:lnSpc>
                  <a:spcPct val="120000"/>
                </a:lnSpc>
                <a:spcBef>
                  <a:spcPts val="1800"/>
                </a:spcBef>
                <a:buSzPct val="90000"/>
                <a:buBlip>
                  <a:blip r:embed="rId2"/>
                </a:buBlip>
              </a:pPr>
              <a:r>
                <a:rPr lang="en-US" sz="1400" dirty="0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ABINIT input variables</a:t>
              </a:r>
              <a:endParaRPr lang="en-US" sz="1200" dirty="0">
                <a:solidFill>
                  <a:srgbClr val="666666"/>
                </a:solidFill>
                <a:latin typeface="Arial"/>
              </a:endParaRP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4"/>
                </a:buBlip>
              </a:pPr>
              <a:r>
                <a:rPr lang="en-US" sz="14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prtwf</a:t>
              </a:r>
              <a:r>
                <a:rPr lang="en-US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14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prtden</a:t>
              </a:r>
              <a:r>
                <a:rPr lang="en-US" sz="1400" dirty="0">
                  <a:solidFill>
                    <a:srgbClr val="666666"/>
                  </a:solidFill>
                  <a:latin typeface="Arial"/>
                </a:rPr>
                <a:t>: printing of wave-function/density (can be deactivated)</a:t>
              </a: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4"/>
                </a:buBlip>
              </a:pPr>
              <a:r>
                <a:rPr lang="en-US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write-files ”none” </a:t>
              </a:r>
              <a:r>
                <a:rPr lang="en-US" sz="1400" dirty="0">
                  <a:solidFill>
                    <a:srgbClr val="666666"/>
                  </a:solidFill>
                  <a:latin typeface="Arial"/>
                </a:rPr>
                <a:t>: no file written</a:t>
              </a: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4"/>
                </a:buBlip>
              </a:pPr>
              <a:r>
                <a:rPr lang="en-US" sz="14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prtgsr</a:t>
              </a:r>
              <a:r>
                <a:rPr lang="en-US" sz="1400" dirty="0">
                  <a:solidFill>
                    <a:srgbClr val="666666"/>
                  </a:solidFill>
                  <a:latin typeface="Arial"/>
                </a:rPr>
                <a:t>: printing of GSR file (can be deactivated if </a:t>
              </a:r>
              <a:r>
                <a:rPr lang="en-US" sz="1400" dirty="0" err="1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abipy</a:t>
              </a:r>
              <a:r>
                <a:rPr lang="en-US" sz="1400" dirty="0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 </a:t>
              </a:r>
              <a:r>
                <a:rPr lang="en-US" sz="1400" dirty="0">
                  <a:solidFill>
                    <a:srgbClr val="666666"/>
                  </a:solidFill>
                  <a:latin typeface="Arial"/>
                </a:rPr>
                <a:t>is not used)</a:t>
              </a:r>
              <a:endParaRPr lang="en-US" sz="1400" i="1" dirty="0">
                <a:solidFill>
                  <a:srgbClr val="66666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55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B1EC-2451-3DAD-2AE0-72B2BFA30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41DB6FAF-1012-A6D5-EEB0-1DE52E3A010D}"/>
              </a:ext>
            </a:extLst>
          </p:cNvPr>
          <p:cNvSpPr txBox="1"/>
          <p:nvPr/>
        </p:nvSpPr>
        <p:spPr>
          <a:xfrm>
            <a:off x="10319657" y="1230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Logo CEA">
            <a:extLst>
              <a:ext uri="{FF2B5EF4-FFF2-40B4-BE49-F238E27FC236}">
                <a16:creationId xmlns:a16="http://schemas.microsoft.com/office/drawing/2014/main" id="{9E27C6DA-B23F-1CA7-88A3-9BFCF52006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19" name="Titre 7">
            <a:extLst>
              <a:ext uri="{FF2B5EF4-FFF2-40B4-BE49-F238E27FC236}">
                <a16:creationId xmlns:a16="http://schemas.microsoft.com/office/drawing/2014/main" id="{04CD6301-44AD-C2B6-B0EC-070E05181443}"/>
              </a:ext>
            </a:extLst>
          </p:cNvPr>
          <p:cNvSpPr txBox="1">
            <a:spLocks/>
          </p:cNvSpPr>
          <p:nvPr/>
        </p:nvSpPr>
        <p:spPr>
          <a:xfrm>
            <a:off x="731838" y="314036"/>
            <a:ext cx="10728325" cy="87182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Outline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 Black"/>
              <a:ea typeface="+mj-ea"/>
              <a:cs typeface="+mj-cs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18D606C3-D19D-20E2-5778-3627EBB903D5}"/>
              </a:ext>
            </a:extLst>
          </p:cNvPr>
          <p:cNvSpPr txBox="1">
            <a:spLocks/>
          </p:cNvSpPr>
          <p:nvPr/>
        </p:nvSpPr>
        <p:spPr>
          <a:xfrm>
            <a:off x="3236847" y="1268763"/>
            <a:ext cx="7503475" cy="45042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4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627063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5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723900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2400" dirty="0">
                <a:solidFill>
                  <a:srgbClr val="DC0528"/>
                </a:solidFill>
                <a:latin typeface="Arial"/>
              </a:rPr>
              <a:t>DFT -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DC05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fr-FR" sz="2400" dirty="0">
                <a:solidFill>
                  <a:srgbClr val="DC0528"/>
                </a:solidFill>
                <a:latin typeface="Arial"/>
              </a:rPr>
              <a:t>P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C05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recision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DC05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vs speed</a:t>
            </a:r>
          </a:p>
          <a:p>
            <a:pPr marL="3556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Precision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accuracy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speed</a:t>
            </a:r>
          </a:p>
          <a:p>
            <a:pPr marL="3556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tuned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a plane-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DFT code?</a:t>
            </a:r>
          </a:p>
          <a:p>
            <a:pPr marL="3556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Automatic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C05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Speeding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DC05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-up ABINIT</a:t>
            </a:r>
          </a:p>
          <a:p>
            <a:pPr marL="3556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Basics: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discretization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size</a:t>
            </a:r>
          </a:p>
          <a:p>
            <a:pPr marL="3556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Advanced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C05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Helping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DC05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ABINIT to converge</a:t>
            </a:r>
          </a:p>
          <a:p>
            <a:pPr marL="3556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Mixing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density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556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Optimization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wave-funtctions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556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Brillouin zone sampling</a:t>
            </a:r>
          </a:p>
        </p:txBody>
      </p:sp>
    </p:spTree>
    <p:extLst>
      <p:ext uri="{BB962C8B-B14F-4D97-AF65-F5344CB8AC3E}">
        <p14:creationId xmlns:p14="http://schemas.microsoft.com/office/powerpoint/2010/main" val="145842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B6FE1-41EE-B9A2-7008-2B1AA733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B7D88372-7FBB-2D9F-6B08-7C80F64A36EF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Speeding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-up ABINIT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82575091-CFF8-1B0D-D604-874CF5AFFDAB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Basics 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E7BA56A-C70A-E1FA-A1B8-DBC910000AD4}"/>
              </a:ext>
            </a:extLst>
          </p:cNvPr>
          <p:cNvSpPr txBox="1"/>
          <p:nvPr/>
        </p:nvSpPr>
        <p:spPr>
          <a:xfrm>
            <a:off x="3584823" y="1354992"/>
            <a:ext cx="791803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1600" b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Discretization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Decrease the plane-wave basis size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Decrease the sampling of the Brillouin zone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Decrease the size of the real space/FFT grid</a:t>
            </a:r>
          </a:p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1600" b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Size of the system</a:t>
            </a:r>
            <a:endParaRPr lang="en-US" sz="1400" b="1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Decrease the number of electronic states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dirty="0">
                <a:solidFill>
                  <a:srgbClr val="666666"/>
                </a:solidFill>
                <a:latin typeface="Arial"/>
              </a:rPr>
              <a:t>(do not compute useless empty bands)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Use a suitable pseudopotential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dirty="0">
                <a:solidFill>
                  <a:srgbClr val="666666"/>
                </a:solidFill>
                <a:latin typeface="Arial"/>
              </a:rPr>
              <a:t>(do not treat semi-core states when unnecessary)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endParaRPr lang="en-US" sz="1600" dirty="0">
              <a:solidFill>
                <a:srgbClr val="666666"/>
              </a:solidFill>
              <a:latin typeface="Arial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0132B5-4AA1-90AC-DFDA-8422779C0BE2}"/>
              </a:ext>
            </a:extLst>
          </p:cNvPr>
          <p:cNvSpPr txBox="1"/>
          <p:nvPr/>
        </p:nvSpPr>
        <p:spPr>
          <a:xfrm>
            <a:off x="925424" y="4671295"/>
            <a:ext cx="7918038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ts val="1800"/>
              </a:spcBef>
              <a:buSzPct val="90000"/>
            </a:pPr>
            <a:r>
              <a:rPr lang="en-US" sz="1600" b="1" dirty="0">
                <a:solidFill>
                  <a:schemeClr val="accent2"/>
                </a:solidFill>
                <a:latin typeface="Arial"/>
              </a:rPr>
              <a:t>Warnings!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Always check convergence (don’t use rule of thumb)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Always check convergence with the studied property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dirty="0">
                <a:solidFill>
                  <a:srgbClr val="666666"/>
                </a:solidFill>
                <a:latin typeface="Arial"/>
              </a:rPr>
              <a:t>Some parameters depend on the chemical specie, some on the simulation cell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286600-7B6A-5B3A-D740-5793A14E52D3}"/>
              </a:ext>
            </a:extLst>
          </p:cNvPr>
          <p:cNvSpPr txBox="1"/>
          <p:nvPr/>
        </p:nvSpPr>
        <p:spPr>
          <a:xfrm>
            <a:off x="8703573" y="1685758"/>
            <a:ext cx="2767546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lvl="1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ecut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: </a:t>
            </a:r>
            <a:r>
              <a:rPr lang="en-US" sz="1600" dirty="0">
                <a:solidFill>
                  <a:srgbClr val="96C31E">
                    <a:lumMod val="75000"/>
                  </a:srgbClr>
                </a:solidFill>
                <a:latin typeface="Arial"/>
              </a:rPr>
              <a:t>PW cut-off energy</a:t>
            </a:r>
          </a:p>
          <a:p>
            <a:pPr marL="6350" lvl="1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ngkpt</a:t>
            </a:r>
            <a:r>
              <a:rPr lang="en-US" sz="1600" dirty="0">
                <a:solidFill>
                  <a:srgbClr val="96C31E">
                    <a:lumMod val="75000"/>
                  </a:srgbClr>
                </a:solidFill>
                <a:latin typeface="Arial"/>
              </a:rPr>
              <a:t>: k-points sampling</a:t>
            </a:r>
          </a:p>
          <a:p>
            <a:pPr marL="6350" lvl="1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ngfft</a:t>
            </a:r>
            <a:r>
              <a:rPr lang="en-US" sz="1600" dirty="0">
                <a:solidFill>
                  <a:srgbClr val="96C31E">
                    <a:lumMod val="75000"/>
                  </a:srgbClr>
                </a:solidFill>
                <a:latin typeface="Arial"/>
              </a:rPr>
              <a:t>: size of FFT grid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D78A1E-E1FF-BC79-AF7D-D70E56E4B44F}"/>
              </a:ext>
            </a:extLst>
          </p:cNvPr>
          <p:cNvSpPr txBox="1"/>
          <p:nvPr/>
        </p:nvSpPr>
        <p:spPr>
          <a:xfrm>
            <a:off x="8689059" y="3284878"/>
            <a:ext cx="276754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lvl="1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nband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: </a:t>
            </a:r>
            <a:r>
              <a:rPr lang="en-US" sz="1600" dirty="0">
                <a:solidFill>
                  <a:srgbClr val="96C31E">
                    <a:lumMod val="75000"/>
                  </a:srgbClr>
                </a:solidFill>
                <a:latin typeface="Arial"/>
              </a:rPr>
              <a:t>number of bands</a:t>
            </a:r>
          </a:p>
        </p:txBody>
      </p:sp>
    </p:spTree>
    <p:extLst>
      <p:ext uri="{BB962C8B-B14F-4D97-AF65-F5344CB8AC3E}">
        <p14:creationId xmlns:p14="http://schemas.microsoft.com/office/powerpoint/2010/main" val="277701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ECAB-DB44-DECA-917D-5D46C6CAE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C76CB89A-58A5-C07B-23A0-D0BF03E0F5B0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Speeding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-up ABINIT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F2246922-0446-20DD-0D14-3DE70F7FB902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Convergence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criteria</a:t>
            </a: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885447-542E-18F0-1435-CC8F36B04D10}"/>
              </a:ext>
            </a:extLst>
          </p:cNvPr>
          <p:cNvSpPr txBox="1"/>
          <p:nvPr/>
        </p:nvSpPr>
        <p:spPr>
          <a:xfrm>
            <a:off x="4690895" y="1364449"/>
            <a:ext cx="7918038" cy="369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1600" b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Always confirm convergence relative to the target property!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b="1" dirty="0">
                <a:solidFill>
                  <a:srgbClr val="666666"/>
                </a:solidFill>
                <a:latin typeface="Arial"/>
              </a:rPr>
              <a:t>Energy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 – Use tolerance on the total energy 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toldfe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)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i="1" dirty="0">
                <a:solidFill>
                  <a:srgbClr val="666666"/>
                </a:solidFill>
                <a:latin typeface="Arial"/>
              </a:rPr>
              <a:t>Cohesive energy, barrier, phase stability, etc.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b="1" dirty="0">
                <a:solidFill>
                  <a:srgbClr val="666666"/>
                </a:solidFill>
                <a:latin typeface="Arial"/>
              </a:rPr>
              <a:t>Forces (1) 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– Use tolerance on all forces 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toldff</a:t>
            </a:r>
            <a:r>
              <a:rPr lang="en-US" sz="1600" dirty="0">
                <a:solidFill>
                  <a:srgbClr val="96C31E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tolrff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)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i="1" dirty="0">
                <a:solidFill>
                  <a:srgbClr val="666666"/>
                </a:solidFill>
                <a:latin typeface="Arial"/>
              </a:rPr>
              <a:t>Molecular Dynamics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b="1" dirty="0">
                <a:solidFill>
                  <a:srgbClr val="666666"/>
                </a:solidFill>
                <a:latin typeface="Arial"/>
              </a:rPr>
              <a:t>Forces (2) 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– Use tolerance on the maximal force precision 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tolmxf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)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i="1" dirty="0">
                <a:solidFill>
                  <a:srgbClr val="666666"/>
                </a:solidFill>
                <a:latin typeface="Arial"/>
              </a:rPr>
              <a:t>Structural relaxation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b="1" dirty="0">
                <a:solidFill>
                  <a:srgbClr val="666666"/>
                </a:solidFill>
                <a:latin typeface="Arial"/>
              </a:rPr>
              <a:t>Wave-functions 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– Use tolerance on the WF residual 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tolwfr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)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i="1" dirty="0">
                <a:solidFill>
                  <a:srgbClr val="666666"/>
                </a:solidFill>
                <a:latin typeface="Arial"/>
              </a:rPr>
              <a:t>Preparation of excited states runs or response function runs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b="1" dirty="0">
                <a:solidFill>
                  <a:srgbClr val="666666"/>
                </a:solidFill>
                <a:latin typeface="Arial"/>
              </a:rPr>
              <a:t>Other 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– Use tolerance on the density/potential residual 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tolvrs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)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i="1" dirty="0">
                <a:solidFill>
                  <a:srgbClr val="666666"/>
                </a:solidFill>
                <a:latin typeface="Arial"/>
              </a:rPr>
              <a:t>A generalist criterion (good compromise)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D2C8D29-6103-7C0F-CD4E-870FE570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0" y="5063067"/>
            <a:ext cx="6588895" cy="1439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6E225C-8831-E9B0-4C80-66790596002F}"/>
              </a:ext>
            </a:extLst>
          </p:cNvPr>
          <p:cNvSpPr txBox="1"/>
          <p:nvPr/>
        </p:nvSpPr>
        <p:spPr>
          <a:xfrm>
            <a:off x="1769851" y="5096680"/>
            <a:ext cx="7645082" cy="133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1600" dirty="0">
                <a:solidFill>
                  <a:srgbClr val="96C31E">
                    <a:lumMod val="75000"/>
                  </a:srgbClr>
                </a:solidFill>
                <a:latin typeface="Arial"/>
              </a:rPr>
              <a:t>ABINIT input variables</a:t>
            </a:r>
            <a:endParaRPr lang="en-US" sz="1400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toldfe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toldff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tolrff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tolmxf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tolwfr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tolvrs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: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dirty="0">
                <a:solidFill>
                  <a:srgbClr val="666666"/>
                </a:solidFill>
                <a:latin typeface="Arial"/>
              </a:rPr>
              <a:t>Tolerance criteria</a:t>
            </a:r>
            <a:br>
              <a:rPr lang="en-US" sz="1600" dirty="0">
                <a:solidFill>
                  <a:srgbClr val="666666"/>
                </a:solidFill>
                <a:latin typeface="Arial"/>
              </a:rPr>
            </a:br>
            <a:r>
              <a:rPr lang="en-US" sz="1600" i="1" dirty="0">
                <a:solidFill>
                  <a:srgbClr val="666666"/>
                </a:solidFill>
                <a:latin typeface="Arial"/>
              </a:rPr>
              <a:t>Except for </a:t>
            </a:r>
            <a:r>
              <a:rPr lang="en-US" sz="16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tolwfr</a:t>
            </a:r>
            <a:r>
              <a:rPr lang="en-US" sz="1600" i="1" dirty="0">
                <a:solidFill>
                  <a:srgbClr val="666666"/>
                </a:solidFill>
                <a:latin typeface="Arial"/>
              </a:rPr>
              <a:t>, only one criterion can be used</a:t>
            </a:r>
          </a:p>
        </p:txBody>
      </p:sp>
    </p:spTree>
    <p:extLst>
      <p:ext uri="{BB962C8B-B14F-4D97-AF65-F5344CB8AC3E}">
        <p14:creationId xmlns:p14="http://schemas.microsoft.com/office/powerpoint/2010/main" val="28155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85CDE-E2F8-8B16-D0FE-486FA309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B89D2EAD-0F97-E542-60D4-E25F646683F9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Speeding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-up ABINIT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CBF5B0A3-8070-1D48-E81B-192626F10C85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Advanced 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278580C-9748-A77B-DB5A-3A5C20979A82}"/>
              </a:ext>
            </a:extLst>
          </p:cNvPr>
          <p:cNvSpPr txBox="1"/>
          <p:nvPr/>
        </p:nvSpPr>
        <p:spPr>
          <a:xfrm>
            <a:off x="3550958" y="1304191"/>
            <a:ext cx="7175781" cy="367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b="1" dirty="0">
                <a:solidFill>
                  <a:srgbClr val="96C31E">
                    <a:lumMod val="75000"/>
                  </a:srgbClr>
                </a:solidFill>
                <a:latin typeface="Arial"/>
              </a:rPr>
              <a:t>Decrease the number of SCF iterations – tuning the mixing</a:t>
            </a:r>
          </a:p>
          <a:p>
            <a:pPr marL="0" lvl="1">
              <a:lnSpc>
                <a:spcPct val="120000"/>
              </a:lnSpc>
              <a:spcBef>
                <a:spcPts val="1800"/>
              </a:spcBef>
              <a:buSzPct val="90000"/>
            </a:pPr>
            <a:r>
              <a:rPr lang="en-US" sz="1600" i="1" dirty="0">
                <a:solidFill>
                  <a:srgbClr val="666666"/>
                </a:solidFill>
                <a:latin typeface="Arial"/>
              </a:rPr>
              <a:t>See “Helping ABINIT to converge” section</a:t>
            </a:r>
            <a:br>
              <a:rPr lang="en-US" sz="1600" i="1" dirty="0">
                <a:solidFill>
                  <a:srgbClr val="666666"/>
                </a:solidFill>
                <a:latin typeface="Arial"/>
              </a:rPr>
            </a:br>
            <a:endParaRPr lang="en-US" sz="500" b="1" dirty="0">
              <a:solidFill>
                <a:srgbClr val="96C31E">
                  <a:lumMod val="75000"/>
                </a:srgbClr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Adapt the density/potential mixing to the simulation cell</a:t>
            </a:r>
            <a:br>
              <a:rPr lang="en-US" dirty="0">
                <a:solidFill>
                  <a:srgbClr val="666666"/>
                </a:solidFill>
                <a:latin typeface="Arial"/>
              </a:rPr>
            </a:br>
            <a:r>
              <a:rPr lang="en-US" i="1" dirty="0">
                <a:solidFill>
                  <a:srgbClr val="666666"/>
                </a:solidFill>
                <a:latin typeface="Arial"/>
              </a:rPr>
              <a:t>Metal, insulator, </a:t>
            </a:r>
            <a:r>
              <a:rPr lang="en-US" i="1" dirty="0" err="1">
                <a:solidFill>
                  <a:srgbClr val="666666"/>
                </a:solidFill>
                <a:latin typeface="Arial"/>
              </a:rPr>
              <a:t>cristal</a:t>
            </a:r>
            <a:r>
              <a:rPr lang="en-US" i="1" dirty="0">
                <a:solidFill>
                  <a:srgbClr val="666666"/>
                </a:solidFill>
                <a:latin typeface="Arial"/>
              </a:rPr>
              <a:t>, inhomogeneous material,</a:t>
            </a:r>
            <a:br>
              <a:rPr lang="en-US" i="1" dirty="0">
                <a:solidFill>
                  <a:srgbClr val="666666"/>
                </a:solidFill>
                <a:latin typeface="Arial"/>
              </a:rPr>
            </a:br>
            <a:r>
              <a:rPr lang="en-US" i="1" dirty="0">
                <a:solidFill>
                  <a:srgbClr val="666666"/>
                </a:solidFill>
                <a:latin typeface="Arial"/>
              </a:rPr>
              <a:t>collinear magnetism, spin-orbit coupling, </a:t>
            </a:r>
            <a:r>
              <a:rPr lang="en-US" i="1" dirty="0" err="1">
                <a:solidFill>
                  <a:srgbClr val="666666"/>
                </a:solidFill>
                <a:latin typeface="Arial"/>
              </a:rPr>
              <a:t>etc</a:t>
            </a:r>
            <a:r>
              <a:rPr lang="en-US" i="1" dirty="0">
                <a:solidFill>
                  <a:srgbClr val="666666"/>
                </a:solidFill>
                <a:latin typeface="Arial"/>
              </a:rPr>
              <a:t>…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The numerical behavior of the density during the SCF cycle</a:t>
            </a:r>
            <a:br>
              <a:rPr lang="en-US" dirty="0">
                <a:solidFill>
                  <a:srgbClr val="666666"/>
                </a:solidFill>
                <a:latin typeface="Arial"/>
              </a:rPr>
            </a:br>
            <a:r>
              <a:rPr lang="en-US" dirty="0">
                <a:solidFill>
                  <a:srgbClr val="666666"/>
                </a:solidFill>
                <a:latin typeface="Arial"/>
              </a:rPr>
              <a:t>is highly system dependent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Number of iterations can be strongly decreased</a:t>
            </a:r>
            <a:br>
              <a:rPr lang="en-US" dirty="0">
                <a:solidFill>
                  <a:srgbClr val="666666"/>
                </a:solidFill>
                <a:latin typeface="Arial"/>
              </a:rPr>
            </a:br>
            <a:r>
              <a:rPr lang="en-US" dirty="0">
                <a:solidFill>
                  <a:srgbClr val="666666"/>
                </a:solidFill>
                <a:latin typeface="Arial"/>
              </a:rPr>
              <a:t>with a tuning of the mixing scheme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484D6F2-6F0A-09EF-280C-4A57F7F78E85}"/>
              </a:ext>
            </a:extLst>
          </p:cNvPr>
          <p:cNvGrpSpPr/>
          <p:nvPr/>
        </p:nvGrpSpPr>
        <p:grpSpPr>
          <a:xfrm>
            <a:off x="1060496" y="5040446"/>
            <a:ext cx="7751926" cy="1258753"/>
            <a:chOff x="4142363" y="5057380"/>
            <a:chExt cx="7751926" cy="1258753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D1E7CA4-62EA-3368-9D41-6B89D1B4E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363" y="5057380"/>
              <a:ext cx="6982838" cy="1258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BC18F68-B76F-2305-3EEF-3F9071559554}"/>
                </a:ext>
              </a:extLst>
            </p:cNvPr>
            <p:cNvSpPr txBox="1"/>
            <p:nvPr/>
          </p:nvSpPr>
          <p:spPr>
            <a:xfrm>
              <a:off x="4249207" y="5068598"/>
              <a:ext cx="7645082" cy="111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lvl="1" indent="-360363">
                <a:lnSpc>
                  <a:spcPct val="120000"/>
                </a:lnSpc>
                <a:spcBef>
                  <a:spcPts val="1800"/>
                </a:spcBef>
                <a:buSzPct val="90000"/>
                <a:buBlip>
                  <a:blip r:embed="rId2"/>
                </a:buBlip>
              </a:pPr>
              <a:r>
                <a:rPr lang="en-US" sz="1600" dirty="0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ABINIT input variables</a:t>
              </a:r>
              <a:endParaRPr lang="en-US" sz="1400" dirty="0">
                <a:solidFill>
                  <a:srgbClr val="666666"/>
                </a:solidFill>
                <a:latin typeface="Arial"/>
              </a:endParaRP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4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diemix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, </a:t>
              </a: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diemac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parameters for density residual preconditioning</a:t>
              </a: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4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iscf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npulayit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parameters for density mixing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265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8A846-279A-0C6D-7536-FA80C1F2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49610136-1706-CA44-6AC7-4C11E547857B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Speeding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-up ABINIT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5B130396-5351-21AD-6E81-5F6DE776DA09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Advanced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9A04C0C-B17D-3C51-4E04-F5135D46D527}"/>
                  </a:ext>
                </a:extLst>
              </p:cNvPr>
              <p:cNvSpPr txBox="1"/>
              <p:nvPr/>
            </p:nvSpPr>
            <p:spPr>
              <a:xfrm>
                <a:off x="3178424" y="1134858"/>
                <a:ext cx="8067729" cy="3800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0363" lvl="1" indent="-360363">
                  <a:lnSpc>
                    <a:spcPct val="120000"/>
                  </a:lnSpc>
                  <a:spcBef>
                    <a:spcPts val="1800"/>
                  </a:spcBef>
                  <a:buSzPct val="90000"/>
                  <a:buBlip>
                    <a:blip r:embed="rId2"/>
                  </a:buBlip>
                </a:pPr>
                <a:r>
                  <a:rPr lang="en-US" b="1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Decreasing the size of the real space/FFT grid</a:t>
                </a:r>
              </a:p>
              <a:p>
                <a:pPr marL="0" lvl="1">
                  <a:lnSpc>
                    <a:spcPct val="120000"/>
                  </a:lnSpc>
                  <a:spcBef>
                    <a:spcPts val="1800"/>
                  </a:spcBef>
                  <a:buSzPct val="90000"/>
                </a:pPr>
                <a:r>
                  <a:rPr lang="en-US" sz="1600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For an exact calculation, if the wave-function </a:t>
                </a:r>
                <a:r>
                  <a:rPr lang="en-US" sz="1600" dirty="0">
                    <a:solidFill>
                      <a:srgbClr val="96C31E">
                        <a:lumMod val="75000"/>
                      </a:srgbClr>
                    </a:solidFill>
                    <a:latin typeface="Arial"/>
                    <a:sym typeface="Symbol"/>
                  </a:rPr>
                  <a:t> is expressed with all wave vectors up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SupPr>
                      <m:e>
                        <m:r>
                          <a:rPr lang="fr-FR" sz="16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sym typeface="Symbol"/>
                          </a:rPr>
                          <m:t>𝐆</m:t>
                        </m:r>
                      </m:e>
                      <m:sub>
                        <m:r>
                          <a:rPr lang="fr-FR" sz="16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sym typeface="Symbol"/>
                          </a:rPr>
                          <m:t>𝐜𝐮𝐭</m:t>
                        </m:r>
                      </m:sub>
                      <m:sup>
                        <m:r>
                          <a:rPr lang="fr-FR" sz="16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sym typeface="Symbol"/>
                          </a:rPr>
                          <m:t>𝟐</m:t>
                        </m:r>
                      </m:sup>
                    </m:sSubSup>
                    <m:r>
                      <a:rPr lang="en-US" sz="1600" b="1">
                        <a:solidFill>
                          <a:srgbClr val="96C31E">
                            <a:lumMod val="75000"/>
                          </a:srgbClr>
                        </a:solidFill>
                        <a:latin typeface="Cambria Math"/>
                        <a:ea typeface="Cambria Math"/>
                        <a:sym typeface="Symbol"/>
                      </a:rPr>
                      <m:t>≤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  <a:sym typeface="Symbol"/>
                          </a:rPr>
                        </m:ctrlPr>
                      </m:sSubPr>
                      <m:e>
                        <m:r>
                          <a:rPr lang="fr-FR" sz="16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𝟐𝐄</m:t>
                        </m:r>
                      </m:e>
                      <m:sub>
                        <m:r>
                          <a:rPr lang="fr-FR" sz="16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𝐜𝐮𝐭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, density should be expressed with wave-vectors up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SupPr>
                      <m:e>
                        <m:r>
                          <a:rPr lang="fr-FR" sz="16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sym typeface="Symbol"/>
                          </a:rPr>
                          <m:t>𝟐</m:t>
                        </m:r>
                        <m:r>
                          <a:rPr lang="fr-FR" sz="16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sym typeface="Symbol"/>
                          </a:rPr>
                          <m:t>𝐆</m:t>
                        </m:r>
                      </m:e>
                      <m:sub>
                        <m:r>
                          <a:rPr lang="fr-FR" sz="16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sym typeface="Symbol"/>
                          </a:rPr>
                          <m:t>𝐜𝐮𝐭</m:t>
                        </m:r>
                      </m:sub>
                      <m:sup/>
                    </m:sSubSup>
                  </m:oMath>
                </a14:m>
                <a:r>
                  <a:rPr lang="en-US" sz="1600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.</a:t>
                </a:r>
                <a:br>
                  <a:rPr lang="en-US" sz="1600" i="1" dirty="0">
                    <a:solidFill>
                      <a:srgbClr val="666666"/>
                    </a:solidFill>
                    <a:latin typeface="Arial"/>
                  </a:rPr>
                </a:br>
                <a:endParaRPr lang="en-US" sz="900" b="1" dirty="0">
                  <a:solidFill>
                    <a:srgbClr val="96C31E">
                      <a:lumMod val="75000"/>
                    </a:srgbClr>
                  </a:solidFill>
                  <a:latin typeface="Arial"/>
                </a:endParaRPr>
              </a:p>
              <a:p>
                <a:pPr marL="625475" lvl="1" indent="-269875">
                  <a:lnSpc>
                    <a:spcPct val="120000"/>
                  </a:lnSpc>
                  <a:spcBef>
                    <a:spcPts val="600"/>
                  </a:spcBef>
                  <a:buSzPct val="90000"/>
                  <a:buBlip>
                    <a:blip r:embed="rId4"/>
                  </a:buBlip>
                </a:pPr>
                <a:r>
                  <a:rPr lang="en-US" i="1" dirty="0">
                    <a:solidFill>
                      <a:srgbClr val="666666"/>
                    </a:solidFill>
                    <a:latin typeface="Arial"/>
                  </a:rPr>
                  <a:t>N</a:t>
                </a:r>
                <a:r>
                  <a:rPr lang="en-US" i="1" baseline="-25000" dirty="0">
                    <a:solidFill>
                      <a:srgbClr val="666666"/>
                    </a:solidFill>
                    <a:latin typeface="Arial"/>
                  </a:rPr>
                  <a:t>FFT</a:t>
                </a:r>
                <a:r>
                  <a:rPr lang="en-US" dirty="0">
                    <a:solidFill>
                      <a:srgbClr val="666666"/>
                    </a:solidFill>
                    <a:latin typeface="Arial"/>
                  </a:rPr>
                  <a:t> for density should be </a:t>
                </a:r>
                <a:r>
                  <a:rPr lang="en-US" b="1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2x</a:t>
                </a:r>
                <a:r>
                  <a:rPr lang="en-US" dirty="0">
                    <a:solidFill>
                      <a:srgbClr val="666666"/>
                    </a:solidFill>
                    <a:latin typeface="Arial"/>
                  </a:rPr>
                  <a:t> </a:t>
                </a:r>
                <a:r>
                  <a:rPr lang="en-US" i="1" dirty="0">
                    <a:solidFill>
                      <a:srgbClr val="666666"/>
                    </a:solidFill>
                    <a:latin typeface="Arial"/>
                  </a:rPr>
                  <a:t>N</a:t>
                </a:r>
                <a:r>
                  <a:rPr lang="en-US" i="1" baseline="-25000" dirty="0">
                    <a:solidFill>
                      <a:srgbClr val="666666"/>
                    </a:solidFill>
                    <a:latin typeface="Arial"/>
                  </a:rPr>
                  <a:t>FFT</a:t>
                </a:r>
                <a:r>
                  <a:rPr lang="en-US" dirty="0">
                    <a:solidFill>
                      <a:srgbClr val="666666"/>
                    </a:solidFill>
                    <a:latin typeface="Arial"/>
                  </a:rPr>
                  <a:t> for wave-function</a:t>
                </a:r>
                <a:endParaRPr lang="en-US" i="1" dirty="0">
                  <a:solidFill>
                    <a:srgbClr val="666666"/>
                  </a:solidFill>
                  <a:latin typeface="Arial"/>
                </a:endParaRPr>
              </a:p>
              <a:p>
                <a:pPr marL="625475" lvl="1" indent="-269875">
                  <a:lnSpc>
                    <a:spcPct val="120000"/>
                  </a:lnSpc>
                  <a:spcBef>
                    <a:spcPts val="600"/>
                  </a:spcBef>
                  <a:buSzPct val="90000"/>
                  <a:buBlip>
                    <a:blip r:embed="rId4"/>
                  </a:buBlip>
                </a:pPr>
                <a:r>
                  <a:rPr lang="en-US" dirty="0">
                    <a:solidFill>
                      <a:srgbClr val="666666"/>
                    </a:solidFill>
                    <a:latin typeface="Arial"/>
                  </a:rPr>
                  <a:t>This ratio (</a:t>
                </a:r>
                <a:r>
                  <a:rPr lang="en-US" dirty="0" err="1">
                    <a:solidFill>
                      <a:srgbClr val="96C31E">
                        <a:lumMod val="75000"/>
                      </a:srgb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boxcutmin</a:t>
                </a:r>
                <a:r>
                  <a:rPr lang="en-US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 </a:t>
                </a:r>
                <a:r>
                  <a:rPr lang="en-US" dirty="0">
                    <a:solidFill>
                      <a:srgbClr val="666666"/>
                    </a:solidFill>
                    <a:latin typeface="Arial"/>
                  </a:rPr>
                  <a:t>input variable) can be decreased</a:t>
                </a:r>
                <a:br>
                  <a:rPr lang="en-US" dirty="0">
                    <a:solidFill>
                      <a:srgbClr val="666666"/>
                    </a:solidFill>
                    <a:latin typeface="Arial"/>
                  </a:rPr>
                </a:br>
                <a:r>
                  <a:rPr lang="en-US" dirty="0">
                    <a:solidFill>
                      <a:srgbClr val="666666"/>
                    </a:solidFill>
                    <a:latin typeface="Arial"/>
                  </a:rPr>
                  <a:t>without a significant loss of precision.</a:t>
                </a:r>
              </a:p>
              <a:p>
                <a:pPr marL="625475" lvl="1" indent="-269875">
                  <a:lnSpc>
                    <a:spcPct val="120000"/>
                  </a:lnSpc>
                  <a:spcBef>
                    <a:spcPts val="600"/>
                  </a:spcBef>
                  <a:buSzPct val="90000"/>
                  <a:buBlip>
                    <a:blip r:embed="rId4"/>
                  </a:buBlip>
                </a:pPr>
                <a:r>
                  <a:rPr lang="en-US" dirty="0">
                    <a:solidFill>
                      <a:srgbClr val="666666"/>
                    </a:solidFill>
                    <a:latin typeface="Arial"/>
                  </a:rPr>
                  <a:t>Always check!</a:t>
                </a:r>
              </a:p>
              <a:p>
                <a:pPr marL="625475" lvl="1" indent="-269875">
                  <a:lnSpc>
                    <a:spcPct val="120000"/>
                  </a:lnSpc>
                  <a:spcBef>
                    <a:spcPts val="600"/>
                  </a:spcBef>
                  <a:buSzPct val="90000"/>
                  <a:buBlip>
                    <a:blip r:embed="rId4"/>
                  </a:buBlip>
                </a:pPr>
                <a:r>
                  <a:rPr lang="en-US" dirty="0">
                    <a:solidFill>
                      <a:srgbClr val="666666"/>
                    </a:solidFill>
                    <a:latin typeface="Arial"/>
                  </a:rPr>
                  <a:t>Not suitable if you prepare excited state or response function…</a:t>
                </a:r>
              </a:p>
              <a:p>
                <a:pPr marL="625475" lvl="1" indent="-269875">
                  <a:lnSpc>
                    <a:spcPct val="120000"/>
                  </a:lnSpc>
                  <a:spcBef>
                    <a:spcPts val="600"/>
                  </a:spcBef>
                  <a:buSzPct val="90000"/>
                  <a:buBlip>
                    <a:blip r:embed="rId4"/>
                  </a:buBlip>
                </a:pPr>
                <a:r>
                  <a:rPr lang="en-US" b="1" dirty="0">
                    <a:solidFill>
                      <a:srgbClr val="666666"/>
                    </a:solidFill>
                    <a:latin typeface="Arial"/>
                  </a:rPr>
                  <a:t>Highly efficient in terms of execution time!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9A04C0C-B17D-3C51-4E04-F5135D46D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424" y="1134858"/>
                <a:ext cx="8067729" cy="3800784"/>
              </a:xfrm>
              <a:prstGeom prst="rect">
                <a:avLst/>
              </a:prstGeom>
              <a:blipFill>
                <a:blip r:embed="rId5"/>
                <a:stretch>
                  <a:fillRect l="-472" t="-333" r="-786" b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569C4E81-1AEF-A04C-448F-6422EAB5B5B3}"/>
              </a:ext>
            </a:extLst>
          </p:cNvPr>
          <p:cNvGrpSpPr/>
          <p:nvPr/>
        </p:nvGrpSpPr>
        <p:grpSpPr>
          <a:xfrm>
            <a:off x="988093" y="5105929"/>
            <a:ext cx="6902840" cy="1125538"/>
            <a:chOff x="988093" y="5105929"/>
            <a:chExt cx="6902840" cy="112553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96EED09C-2688-4FFE-6D13-615E25222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093" y="5105929"/>
              <a:ext cx="6784308" cy="11255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0C7FA60-35DB-1115-D5E0-D4B2A290BFC7}"/>
                </a:ext>
              </a:extLst>
            </p:cNvPr>
            <p:cNvSpPr txBox="1"/>
            <p:nvPr/>
          </p:nvSpPr>
          <p:spPr>
            <a:xfrm>
              <a:off x="1111872" y="5251752"/>
              <a:ext cx="6779061" cy="74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lvl="1" indent="-360363">
                <a:lnSpc>
                  <a:spcPct val="120000"/>
                </a:lnSpc>
                <a:spcBef>
                  <a:spcPts val="1800"/>
                </a:spcBef>
                <a:buSzPct val="90000"/>
                <a:buBlip>
                  <a:blip r:embed="rId2"/>
                </a:buBlip>
              </a:pPr>
              <a:r>
                <a:rPr lang="en-US" sz="1600" dirty="0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ABINIT input variables</a:t>
              </a:r>
              <a:endParaRPr lang="en-US" sz="1400" dirty="0">
                <a:solidFill>
                  <a:srgbClr val="666666"/>
                </a:solidFill>
                <a:latin typeface="Arial"/>
              </a:endParaRP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4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boxcutmin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ratio between wave-function and density FFT grids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9B53422-40D8-CB5E-5EEF-BBC59B0A781B}"/>
                  </a:ext>
                </a:extLst>
              </p:cNvPr>
              <p:cNvSpPr txBox="1"/>
              <p:nvPr/>
            </p:nvSpPr>
            <p:spPr>
              <a:xfrm>
                <a:off x="9465746" y="1016326"/>
                <a:ext cx="2177142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𝐫</m:t>
                          </m:r>
                        </m:e>
                      </m:d>
                      <m:r>
                        <a:rPr lang="fr-FR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9B53422-40D8-CB5E-5EEF-BBC59B0A7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746" y="1016326"/>
                <a:ext cx="2177142" cy="764568"/>
              </a:xfrm>
              <a:prstGeom prst="rect">
                <a:avLst/>
              </a:prstGeom>
              <a:blipFill>
                <a:blip r:embed="rId7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36E58AE-1F5F-1944-0CEC-51B412551DD7}"/>
              </a:ext>
            </a:extLst>
          </p:cNvPr>
          <p:cNvCxnSpPr/>
          <p:nvPr/>
        </p:nvCxnSpPr>
        <p:spPr>
          <a:xfrm flipH="1">
            <a:off x="8952898" y="1419982"/>
            <a:ext cx="551543" cy="26899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435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6CC27-16B9-5264-2F77-08EFA3E4D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31FCCED5-A52C-4C2A-78E8-DD6AC5C92080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Speeding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-up ABINIT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6BF2765F-E087-1AD6-11D5-36701B1A09ED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Advanced 3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6A8C7339-8CCE-588A-C0F7-98BE9242997C}"/>
              </a:ext>
            </a:extLst>
          </p:cNvPr>
          <p:cNvGrpSpPr/>
          <p:nvPr/>
        </p:nvGrpSpPr>
        <p:grpSpPr>
          <a:xfrm>
            <a:off x="983073" y="5143488"/>
            <a:ext cx="7744683" cy="1089315"/>
            <a:chOff x="2676406" y="4737088"/>
            <a:chExt cx="7744683" cy="1089315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0792520B-2149-EF87-5CCD-19E009BC6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406" y="4737088"/>
              <a:ext cx="6399862" cy="10893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C4D8F61-6A31-2743-86E4-8F85D6223E5A}"/>
                </a:ext>
              </a:extLst>
            </p:cNvPr>
            <p:cNvSpPr txBox="1"/>
            <p:nvPr/>
          </p:nvSpPr>
          <p:spPr>
            <a:xfrm>
              <a:off x="2776007" y="4770580"/>
              <a:ext cx="7645082" cy="102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marR="0" lvl="1" indent="-360363" defTabSz="91440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2"/>
                </a:buBlip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96C31E">
                      <a:lumMod val="75000"/>
                    </a:srgbClr>
                  </a:solidFill>
                  <a:effectLst/>
                  <a:uLnTx/>
                  <a:uFillTx/>
                </a:rPr>
                <a:t>ABINIT input variables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endParaRPr>
            </a:p>
            <a:p>
              <a:pPr marL="625475" marR="0" lvl="1" indent="-269875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5"/>
                </a:buBlip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shiftk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nshiftk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: shifts to be applied to the k-points grid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</a:b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Default : one shift  (½, ½, ½)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DE8DE7D5-578E-40D4-7773-69F6C60F23B0}"/>
              </a:ext>
            </a:extLst>
          </p:cNvPr>
          <p:cNvSpPr txBox="1"/>
          <p:nvPr/>
        </p:nvSpPr>
        <p:spPr>
          <a:xfrm>
            <a:off x="5084745" y="1424795"/>
            <a:ext cx="6877557" cy="317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marR="0" lvl="1" indent="-360363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Use shifted k-points grids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b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96C31E">
                  <a:lumMod val="75000"/>
                </a:srgbClr>
              </a:solidFill>
              <a:effectLst/>
              <a:uLnTx/>
              <a:uFillTx/>
            </a:endParaRP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5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There are optimal shifts for each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Bravais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 lattice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5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Much more efficient and less consuming than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increasing the k-point density of one grid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3BB3C9F-A345-CE0D-FE32-57AF7C6C2689}"/>
              </a:ext>
            </a:extLst>
          </p:cNvPr>
          <p:cNvGrpSpPr/>
          <p:nvPr/>
        </p:nvGrpSpPr>
        <p:grpSpPr>
          <a:xfrm>
            <a:off x="5694924" y="2129211"/>
            <a:ext cx="4095729" cy="970323"/>
            <a:chOff x="1195947" y="1610754"/>
            <a:chExt cx="4095729" cy="970323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690FCCD4-2427-DD4B-15E9-6963DEA3A746}"/>
                </a:ext>
              </a:extLst>
            </p:cNvPr>
            <p:cNvGrpSpPr/>
            <p:nvPr/>
          </p:nvGrpSpPr>
          <p:grpSpPr>
            <a:xfrm>
              <a:off x="1342402" y="1719652"/>
              <a:ext cx="753600" cy="706423"/>
              <a:chOff x="1342402" y="1719652"/>
              <a:chExt cx="753600" cy="706423"/>
            </a:xfrm>
          </p:grpSpPr>
          <p:grpSp>
            <p:nvGrpSpPr>
              <p:cNvPr id="78" name="Groupe 77">
                <a:extLst>
                  <a:ext uri="{FF2B5EF4-FFF2-40B4-BE49-F238E27FC236}">
                    <a16:creationId xmlns:a16="http://schemas.microsoft.com/office/drawing/2014/main" id="{6DD10C09-F036-43B1-E8A1-82AA0B8C45C0}"/>
                  </a:ext>
                </a:extLst>
              </p:cNvPr>
              <p:cNvGrpSpPr/>
              <p:nvPr/>
            </p:nvGrpSpPr>
            <p:grpSpPr>
              <a:xfrm>
                <a:off x="1342402" y="1719652"/>
                <a:ext cx="753600" cy="72331"/>
                <a:chOff x="1339093" y="1719652"/>
                <a:chExt cx="753600" cy="72331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C186A86A-DCEC-22C1-7493-19081AD2311D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Ellipse 94">
                  <a:extLst>
                    <a:ext uri="{FF2B5EF4-FFF2-40B4-BE49-F238E27FC236}">
                      <a16:creationId xmlns:a16="http://schemas.microsoft.com/office/drawing/2014/main" id="{3399EF2C-9C1A-744A-51A3-47653EEE3FDB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Ellipse 95">
                  <a:extLst>
                    <a:ext uri="{FF2B5EF4-FFF2-40B4-BE49-F238E27FC236}">
                      <a16:creationId xmlns:a16="http://schemas.microsoft.com/office/drawing/2014/main" id="{5614B1CF-7C16-A49A-4115-0F0DFDE4D2ED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Ellipse 96">
                  <a:extLst>
                    <a:ext uri="{FF2B5EF4-FFF2-40B4-BE49-F238E27FC236}">
                      <a16:creationId xmlns:a16="http://schemas.microsoft.com/office/drawing/2014/main" id="{735F0045-80C5-BE67-EC70-72067AF2748C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" name="Groupe 78">
                <a:extLst>
                  <a:ext uri="{FF2B5EF4-FFF2-40B4-BE49-F238E27FC236}">
                    <a16:creationId xmlns:a16="http://schemas.microsoft.com/office/drawing/2014/main" id="{6DB53865-3B12-2D08-67DA-9158E07CFC03}"/>
                  </a:ext>
                </a:extLst>
              </p:cNvPr>
              <p:cNvGrpSpPr/>
              <p:nvPr/>
            </p:nvGrpSpPr>
            <p:grpSpPr>
              <a:xfrm>
                <a:off x="1342402" y="1944383"/>
                <a:ext cx="753600" cy="72331"/>
                <a:chOff x="1339093" y="1719652"/>
                <a:chExt cx="753600" cy="72331"/>
              </a:xfrm>
            </p:grpSpPr>
            <p:sp>
              <p:nvSpPr>
                <p:cNvPr id="90" name="Ellipse 89">
                  <a:extLst>
                    <a:ext uri="{FF2B5EF4-FFF2-40B4-BE49-F238E27FC236}">
                      <a16:creationId xmlns:a16="http://schemas.microsoft.com/office/drawing/2014/main" id="{46815063-AFF5-6893-93E5-DA8936320759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E3346B2D-9CCB-CB8B-75D2-38A2A47141F4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Ellipse 91">
                  <a:extLst>
                    <a:ext uri="{FF2B5EF4-FFF2-40B4-BE49-F238E27FC236}">
                      <a16:creationId xmlns:a16="http://schemas.microsoft.com/office/drawing/2014/main" id="{2868A007-9F6E-2714-EE5B-96B9B8F871F9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Ellipse 92">
                  <a:extLst>
                    <a:ext uri="{FF2B5EF4-FFF2-40B4-BE49-F238E27FC236}">
                      <a16:creationId xmlns:a16="http://schemas.microsoft.com/office/drawing/2014/main" id="{447CF0C5-47F8-FEA1-2974-7B7707AAF921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B4AFAE8C-5846-5B44-682F-480F6E00B871}"/>
                  </a:ext>
                </a:extLst>
              </p:cNvPr>
              <p:cNvGrpSpPr/>
              <p:nvPr/>
            </p:nvGrpSpPr>
            <p:grpSpPr>
              <a:xfrm>
                <a:off x="1342402" y="2159248"/>
                <a:ext cx="753600" cy="72331"/>
                <a:chOff x="1339093" y="1719652"/>
                <a:chExt cx="753600" cy="72331"/>
              </a:xfrm>
            </p:grpSpPr>
            <p:sp>
              <p:nvSpPr>
                <p:cNvPr id="86" name="Ellipse 85">
                  <a:extLst>
                    <a:ext uri="{FF2B5EF4-FFF2-40B4-BE49-F238E27FC236}">
                      <a16:creationId xmlns:a16="http://schemas.microsoft.com/office/drawing/2014/main" id="{3CE31B5B-A989-016D-1BF4-3BBE1B6E004F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8EA74B07-EF9F-1C78-D7C9-8DC5B07AE913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54444ADE-FB55-891C-253A-89C284740D24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Ellipse 88">
                  <a:extLst>
                    <a:ext uri="{FF2B5EF4-FFF2-40B4-BE49-F238E27FC236}">
                      <a16:creationId xmlns:a16="http://schemas.microsoft.com/office/drawing/2014/main" id="{4E082AD9-F94B-8F11-3AA0-11023D388038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1" name="Groupe 80">
                <a:extLst>
                  <a:ext uri="{FF2B5EF4-FFF2-40B4-BE49-F238E27FC236}">
                    <a16:creationId xmlns:a16="http://schemas.microsoft.com/office/drawing/2014/main" id="{10C77710-EDA7-8F1A-67C8-4A481ED4324A}"/>
                  </a:ext>
                </a:extLst>
              </p:cNvPr>
              <p:cNvGrpSpPr/>
              <p:nvPr/>
            </p:nvGrpSpPr>
            <p:grpSpPr>
              <a:xfrm>
                <a:off x="1342402" y="2353744"/>
                <a:ext cx="753600" cy="72331"/>
                <a:chOff x="1339093" y="1719652"/>
                <a:chExt cx="753600" cy="72331"/>
              </a:xfrm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2D885796-EF83-EA0E-8C3E-0C87B7E6AF16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FE8A3C8E-876A-14DE-4FE7-E1993AEE4304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Ellipse 83">
                  <a:extLst>
                    <a:ext uri="{FF2B5EF4-FFF2-40B4-BE49-F238E27FC236}">
                      <a16:creationId xmlns:a16="http://schemas.microsoft.com/office/drawing/2014/main" id="{624014EA-4D1B-B4AB-304E-083B8F85F787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2B756816-FC32-1945-5B67-9F897176A8DD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DAC1B57E-2C04-CB55-FCD9-DE1758BBBFAA}"/>
                </a:ext>
              </a:extLst>
            </p:cNvPr>
            <p:cNvGrpSpPr/>
            <p:nvPr/>
          </p:nvGrpSpPr>
          <p:grpSpPr>
            <a:xfrm>
              <a:off x="2711351" y="1726258"/>
              <a:ext cx="753600" cy="706423"/>
              <a:chOff x="1342402" y="1719652"/>
              <a:chExt cx="753600" cy="706423"/>
            </a:xfrm>
            <a:solidFill>
              <a:srgbClr val="FF0000"/>
            </a:solidFill>
          </p:grpSpPr>
          <p:grpSp>
            <p:nvGrpSpPr>
              <p:cNvPr id="58" name="Groupe 57">
                <a:extLst>
                  <a:ext uri="{FF2B5EF4-FFF2-40B4-BE49-F238E27FC236}">
                    <a16:creationId xmlns:a16="http://schemas.microsoft.com/office/drawing/2014/main" id="{95ADB836-873D-AFB0-8238-DB6AFACE9FA0}"/>
                  </a:ext>
                </a:extLst>
              </p:cNvPr>
              <p:cNvGrpSpPr/>
              <p:nvPr/>
            </p:nvGrpSpPr>
            <p:grpSpPr>
              <a:xfrm>
                <a:off x="1342402" y="1719652"/>
                <a:ext cx="753600" cy="72331"/>
                <a:chOff x="1339093" y="1719652"/>
                <a:chExt cx="753600" cy="72331"/>
              </a:xfrm>
              <a:grpFill/>
            </p:grpSpPr>
            <p:sp>
              <p:nvSpPr>
                <p:cNvPr id="74" name="Ellipse 73">
                  <a:extLst>
                    <a:ext uri="{FF2B5EF4-FFF2-40B4-BE49-F238E27FC236}">
                      <a16:creationId xmlns:a16="http://schemas.microsoft.com/office/drawing/2014/main" id="{48F44A1B-DA1A-1851-C967-55BD705680DE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Ellipse 74">
                  <a:extLst>
                    <a:ext uri="{FF2B5EF4-FFF2-40B4-BE49-F238E27FC236}">
                      <a16:creationId xmlns:a16="http://schemas.microsoft.com/office/drawing/2014/main" id="{1D8DE66E-363F-7083-D1E9-2CA6309A0747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Ellipse 75">
                  <a:extLst>
                    <a:ext uri="{FF2B5EF4-FFF2-40B4-BE49-F238E27FC236}">
                      <a16:creationId xmlns:a16="http://schemas.microsoft.com/office/drawing/2014/main" id="{60698019-E129-D586-D731-98C284ED1D4A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Ellipse 76">
                  <a:extLst>
                    <a:ext uri="{FF2B5EF4-FFF2-40B4-BE49-F238E27FC236}">
                      <a16:creationId xmlns:a16="http://schemas.microsoft.com/office/drawing/2014/main" id="{3E0E3F4E-8F2F-2988-8BA2-36E4C05B5E3E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75F53C2D-D89C-40A5-A2BF-677B51CAD630}"/>
                  </a:ext>
                </a:extLst>
              </p:cNvPr>
              <p:cNvGrpSpPr/>
              <p:nvPr/>
            </p:nvGrpSpPr>
            <p:grpSpPr>
              <a:xfrm>
                <a:off x="1342402" y="1944383"/>
                <a:ext cx="753600" cy="72331"/>
                <a:chOff x="1339093" y="1719652"/>
                <a:chExt cx="753600" cy="72331"/>
              </a:xfrm>
              <a:grpFill/>
            </p:grpSpPr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0D416B44-D9C3-1293-B18B-7FD5E2484CF2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Ellipse 70">
                  <a:extLst>
                    <a:ext uri="{FF2B5EF4-FFF2-40B4-BE49-F238E27FC236}">
                      <a16:creationId xmlns:a16="http://schemas.microsoft.com/office/drawing/2014/main" id="{A47144F8-B6F9-A80B-A2C3-BA5133A7D92B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Ellipse 71">
                  <a:extLst>
                    <a:ext uri="{FF2B5EF4-FFF2-40B4-BE49-F238E27FC236}">
                      <a16:creationId xmlns:a16="http://schemas.microsoft.com/office/drawing/2014/main" id="{B082E468-8537-2A27-E4BC-25E1166E2011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2CD70DD7-31FA-E496-9B1E-ED91A89D7BB4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e 59">
                <a:extLst>
                  <a:ext uri="{FF2B5EF4-FFF2-40B4-BE49-F238E27FC236}">
                    <a16:creationId xmlns:a16="http://schemas.microsoft.com/office/drawing/2014/main" id="{BC936E94-6993-9149-A362-5BD599DDC09B}"/>
                  </a:ext>
                </a:extLst>
              </p:cNvPr>
              <p:cNvGrpSpPr/>
              <p:nvPr/>
            </p:nvGrpSpPr>
            <p:grpSpPr>
              <a:xfrm>
                <a:off x="1342402" y="2159248"/>
                <a:ext cx="753600" cy="72331"/>
                <a:chOff x="1339093" y="1719652"/>
                <a:chExt cx="753600" cy="72331"/>
              </a:xfrm>
              <a:grpFill/>
            </p:grpSpPr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D543A303-C457-6F4B-BB27-30E0C73CF7F7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910C7F27-801A-0983-7598-00106D4A0E0E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79B56969-B10A-D544-6109-2ECEE828D711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E563C840-4DC9-58B8-2CFE-45D960598574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5C9D37B1-A99B-4076-B3FA-5BD6103CF083}"/>
                  </a:ext>
                </a:extLst>
              </p:cNvPr>
              <p:cNvGrpSpPr/>
              <p:nvPr/>
            </p:nvGrpSpPr>
            <p:grpSpPr>
              <a:xfrm>
                <a:off x="1342402" y="2353744"/>
                <a:ext cx="753600" cy="72331"/>
                <a:chOff x="1339093" y="1719652"/>
                <a:chExt cx="753600" cy="72331"/>
              </a:xfrm>
              <a:grpFill/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F841E5EE-9A8D-4DFE-5AF4-E71AE4F6A4B9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01EB0088-A4D3-CC31-9456-CEC4764F01F1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F6CA0CEC-9514-7358-5FA2-6856D5DFAA8D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F961229B-4A5C-CAEC-1391-D81CA37E1D95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72A83B-5D2D-0A6E-495D-6C8B55BF282A}"/>
                </a:ext>
              </a:extLst>
            </p:cNvPr>
            <p:cNvSpPr/>
            <p:nvPr/>
          </p:nvSpPr>
          <p:spPr>
            <a:xfrm>
              <a:off x="1195947" y="1611085"/>
              <a:ext cx="1046510" cy="963386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271FB6-12A8-AAC0-66C5-BD2E2BA1CE74}"/>
                </a:ext>
              </a:extLst>
            </p:cNvPr>
            <p:cNvSpPr/>
            <p:nvPr/>
          </p:nvSpPr>
          <p:spPr>
            <a:xfrm>
              <a:off x="2564896" y="1617691"/>
              <a:ext cx="1046510" cy="963386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B8484E-B04D-C5E4-1B03-6AC70904A63D}"/>
                </a:ext>
              </a:extLst>
            </p:cNvPr>
            <p:cNvSpPr/>
            <p:nvPr/>
          </p:nvSpPr>
          <p:spPr>
            <a:xfrm>
              <a:off x="4245166" y="1610754"/>
              <a:ext cx="1046510" cy="963386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5C510392-C0C3-D294-15F9-BF8D589EA2C5}"/>
                </a:ext>
              </a:extLst>
            </p:cNvPr>
            <p:cNvGrpSpPr/>
            <p:nvPr/>
          </p:nvGrpSpPr>
          <p:grpSpPr>
            <a:xfrm>
              <a:off x="4391621" y="1719321"/>
              <a:ext cx="753600" cy="706423"/>
              <a:chOff x="1342402" y="1719652"/>
              <a:chExt cx="753600" cy="706423"/>
            </a:xfrm>
          </p:grpSpPr>
          <p:grpSp>
            <p:nvGrpSpPr>
              <p:cNvPr id="38" name="Groupe 37">
                <a:extLst>
                  <a:ext uri="{FF2B5EF4-FFF2-40B4-BE49-F238E27FC236}">
                    <a16:creationId xmlns:a16="http://schemas.microsoft.com/office/drawing/2014/main" id="{F156FE54-2B43-CB4B-E24B-3274A94BC137}"/>
                  </a:ext>
                </a:extLst>
              </p:cNvPr>
              <p:cNvGrpSpPr/>
              <p:nvPr/>
            </p:nvGrpSpPr>
            <p:grpSpPr>
              <a:xfrm>
                <a:off x="1342402" y="1719652"/>
                <a:ext cx="753600" cy="72331"/>
                <a:chOff x="1339093" y="1719652"/>
                <a:chExt cx="753600" cy="72331"/>
              </a:xfrm>
            </p:grpSpPr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E3A245EF-3B96-9EFB-EAE7-0F2FDF7F02EB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D59514D1-2099-F9FD-6351-59950A2A79DE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9B7ACFA3-93CE-C460-99E6-DCB6404014AE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6C51BB78-7666-E726-4128-7A1CD2033247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054C8DAC-C719-F984-1D99-0F9A714D3023}"/>
                  </a:ext>
                </a:extLst>
              </p:cNvPr>
              <p:cNvGrpSpPr/>
              <p:nvPr/>
            </p:nvGrpSpPr>
            <p:grpSpPr>
              <a:xfrm>
                <a:off x="1342402" y="1944383"/>
                <a:ext cx="753600" cy="72331"/>
                <a:chOff x="1339093" y="1719652"/>
                <a:chExt cx="753600" cy="72331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A59CBEEA-04E1-5EEA-276A-77D411A20A78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A6EE94E4-E51C-0B37-9341-E00FF4AD8C6D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CFF15024-D7EF-0732-1D97-968B30B6398A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DCF71A62-BB07-95A4-8504-D4C6AF14AF2B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36296F7D-82FF-7B1E-C7FF-6D2B9AA06404}"/>
                  </a:ext>
                </a:extLst>
              </p:cNvPr>
              <p:cNvGrpSpPr/>
              <p:nvPr/>
            </p:nvGrpSpPr>
            <p:grpSpPr>
              <a:xfrm>
                <a:off x="1342402" y="2159248"/>
                <a:ext cx="753600" cy="72331"/>
                <a:chOff x="1339093" y="1719652"/>
                <a:chExt cx="753600" cy="72331"/>
              </a:xfrm>
            </p:grpSpPr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8DAA8BEA-1CC9-573C-2E7E-FAB6073BE3B5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9671B0F6-A2A1-BEB3-DCCE-FF16D9C2A609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882DC842-367F-E8E3-3B90-7F512822AC42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739DE1C2-5486-5D55-8E0C-4E57546ECC96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5DC69D77-8B50-56DA-F15E-95028D3B3C39}"/>
                  </a:ext>
                </a:extLst>
              </p:cNvPr>
              <p:cNvGrpSpPr/>
              <p:nvPr/>
            </p:nvGrpSpPr>
            <p:grpSpPr>
              <a:xfrm>
                <a:off x="1342402" y="2353744"/>
                <a:ext cx="753600" cy="72331"/>
                <a:chOff x="1339093" y="1719652"/>
                <a:chExt cx="753600" cy="72331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AE351602-2450-2BA4-5AB4-3B6A22EE2C10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BB399B01-2922-16D1-D4E5-D07A45CFC409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4015A83F-2EAC-5266-EC15-74BAFAF70EE1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95D75EFE-EBC6-6BF4-4438-DCB02C81E2A6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617D520-7BC9-E6F3-ED2E-5752A937C0E4}"/>
                </a:ext>
              </a:extLst>
            </p:cNvPr>
            <p:cNvGrpSpPr/>
            <p:nvPr/>
          </p:nvGrpSpPr>
          <p:grpSpPr>
            <a:xfrm>
              <a:off x="4501989" y="1806036"/>
              <a:ext cx="753600" cy="706423"/>
              <a:chOff x="1342402" y="1719652"/>
              <a:chExt cx="753600" cy="706423"/>
            </a:xfrm>
            <a:solidFill>
              <a:srgbClr val="FF0000"/>
            </a:solidFill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F071373C-29B2-CFB9-0B62-A753B3F3B37C}"/>
                  </a:ext>
                </a:extLst>
              </p:cNvPr>
              <p:cNvGrpSpPr/>
              <p:nvPr/>
            </p:nvGrpSpPr>
            <p:grpSpPr>
              <a:xfrm>
                <a:off x="1342402" y="1719652"/>
                <a:ext cx="753600" cy="72331"/>
                <a:chOff x="1339093" y="1719652"/>
                <a:chExt cx="753600" cy="72331"/>
              </a:xfrm>
              <a:grpFill/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0667EF56-BB7E-6780-5691-BA3E020F19FD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AA8419C8-B74E-A0E4-FE1E-0032DD604478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51F369CA-EC34-60FC-93A4-915E168655BB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34189554-A977-6B82-AD4F-BB6F2AD949AF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E571A790-AE92-7DB9-C94F-D8388011825E}"/>
                  </a:ext>
                </a:extLst>
              </p:cNvPr>
              <p:cNvGrpSpPr/>
              <p:nvPr/>
            </p:nvGrpSpPr>
            <p:grpSpPr>
              <a:xfrm>
                <a:off x="1342402" y="1944383"/>
                <a:ext cx="753600" cy="72331"/>
                <a:chOff x="1339093" y="1719652"/>
                <a:chExt cx="753600" cy="72331"/>
              </a:xfrm>
              <a:grpFill/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3C2155FA-69B4-D7FD-D99B-9C8B5B4EE0EB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77B0CC3A-B265-E072-4650-3E6092B298E9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12C305E-7DA6-DDF7-025C-E81294950A8B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DAD96323-4E49-BE64-A321-9FB79D7C8698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5D43C542-DCB4-2E2E-FA79-7962F529EA0F}"/>
                  </a:ext>
                </a:extLst>
              </p:cNvPr>
              <p:cNvGrpSpPr/>
              <p:nvPr/>
            </p:nvGrpSpPr>
            <p:grpSpPr>
              <a:xfrm>
                <a:off x="1342402" y="2159248"/>
                <a:ext cx="753600" cy="72331"/>
                <a:chOff x="1339093" y="1719652"/>
                <a:chExt cx="753600" cy="72331"/>
              </a:xfrm>
              <a:grpFill/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BFB32F4E-7B8D-2693-CC24-48F2DF8BA847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A4B15D15-CBA1-6222-93BC-4435F0EF589C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BBFEA258-C1A6-D308-10B3-98A7253D591E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E76B13BF-781D-0333-8B1E-E5B2B2160CEA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FF38C47E-C7C9-87C0-79CA-C4744C488F5F}"/>
                  </a:ext>
                </a:extLst>
              </p:cNvPr>
              <p:cNvGrpSpPr/>
              <p:nvPr/>
            </p:nvGrpSpPr>
            <p:grpSpPr>
              <a:xfrm>
                <a:off x="1342402" y="2353744"/>
                <a:ext cx="753600" cy="72331"/>
                <a:chOff x="1339093" y="1719652"/>
                <a:chExt cx="753600" cy="72331"/>
              </a:xfrm>
              <a:grpFill/>
            </p:grpSpPr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CE8BBB4F-33BB-5C81-3D23-A4648FA97662}"/>
                    </a:ext>
                  </a:extLst>
                </p:cNvPr>
                <p:cNvSpPr/>
                <p:nvPr/>
              </p:nvSpPr>
              <p:spPr>
                <a:xfrm>
                  <a:off x="1339093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1F5BDB82-4EBC-5BD0-8639-33850FA8C46A}"/>
                    </a:ext>
                  </a:extLst>
                </p:cNvPr>
                <p:cNvSpPr/>
                <p:nvPr/>
              </p:nvSpPr>
              <p:spPr>
                <a:xfrm>
                  <a:off x="1566950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460178FE-8B61-815C-7A19-0D0AF53C5FDD}"/>
                    </a:ext>
                  </a:extLst>
                </p:cNvPr>
                <p:cNvSpPr/>
                <p:nvPr/>
              </p:nvSpPr>
              <p:spPr>
                <a:xfrm>
                  <a:off x="1790261" y="1719652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EA904730-8FCB-C2F2-9880-F188CD0A4B8F}"/>
                    </a:ext>
                  </a:extLst>
                </p:cNvPr>
                <p:cNvSpPr/>
                <p:nvPr/>
              </p:nvSpPr>
              <p:spPr>
                <a:xfrm>
                  <a:off x="2020693" y="1719983"/>
                  <a:ext cx="72000" cy="7200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B82FA27-0B13-719C-FDCA-CAC76ACA68A1}"/>
                </a:ext>
              </a:extLst>
            </p:cNvPr>
            <p:cNvSpPr txBox="1"/>
            <p:nvPr/>
          </p:nvSpPr>
          <p:spPr>
            <a:xfrm>
              <a:off x="2242457" y="1867043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2EEED83-C4B7-827C-E12F-01B9867C11EB}"/>
                </a:ext>
              </a:extLst>
            </p:cNvPr>
            <p:cNvSpPr txBox="1"/>
            <p:nvPr/>
          </p:nvSpPr>
          <p:spPr>
            <a:xfrm>
              <a:off x="3789941" y="187803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14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3223-B6BF-07A3-077C-E8E032D96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D19C75-AED6-C399-AD69-C350BA1D46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C77A0-1F4E-42FF-9FFC-F45C3A64AF90}" type="slidenum"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7D55B9-6974-411F-9358-7578FF16CD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A2BB12-ED1B-C322-9F90-F272B922F2A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28/10/2022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3C80DEA-2E0E-1262-165C-322C7880EE68}"/>
              </a:ext>
            </a:extLst>
          </p:cNvPr>
          <p:cNvSpPr txBox="1"/>
          <p:nvPr/>
        </p:nvSpPr>
        <p:spPr>
          <a:xfrm>
            <a:off x="10319657" y="1230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2B00B7-B34D-4B51-9C8B-46ED7662C8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8703" cy="6942221"/>
          </a:xfrm>
          <a:prstGeom prst="rect">
            <a:avLst/>
          </a:prstGeom>
        </p:spPr>
      </p:pic>
      <p:pic>
        <p:nvPicPr>
          <p:cNvPr id="8" name="Logo CEA">
            <a:extLst>
              <a:ext uri="{FF2B5EF4-FFF2-40B4-BE49-F238E27FC236}">
                <a16:creationId xmlns:a16="http://schemas.microsoft.com/office/drawing/2014/main" id="{806618B6-E688-241C-6E10-54765D89AF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4" name="Espace réservé pour une image  14">
            <a:extLst>
              <a:ext uri="{FF2B5EF4-FFF2-40B4-BE49-F238E27FC236}">
                <a16:creationId xmlns:a16="http://schemas.microsoft.com/office/drawing/2014/main" id="{DB89068B-FE30-07D2-A6A5-99A69D83AD23}"/>
              </a:ext>
            </a:extLst>
          </p:cNvPr>
          <p:cNvSpPr txBox="1">
            <a:spLocks/>
          </p:cNvSpPr>
          <p:nvPr/>
        </p:nvSpPr>
        <p:spPr>
          <a:xfrm flipH="1">
            <a:off x="2411720" y="0"/>
            <a:ext cx="5305156" cy="6858000"/>
          </a:xfrm>
          <a:custGeom>
            <a:avLst/>
            <a:gdLst>
              <a:gd name="connsiteX0" fmla="*/ 4647758 w 5305156"/>
              <a:gd name="connsiteY0" fmla="*/ 6793932 h 6858000"/>
              <a:gd name="connsiteX1" fmla="*/ 4720099 w 5305156"/>
              <a:gd name="connsiteY1" fmla="*/ 6857017 h 6858000"/>
              <a:gd name="connsiteX2" fmla="*/ 4721226 w 5305156"/>
              <a:gd name="connsiteY2" fmla="*/ 6858000 h 6858000"/>
              <a:gd name="connsiteX3" fmla="*/ 4572862 w 5305156"/>
              <a:gd name="connsiteY3" fmla="*/ 6858000 h 6858000"/>
              <a:gd name="connsiteX4" fmla="*/ 4579542 w 5305156"/>
              <a:gd name="connsiteY4" fmla="*/ 6852286 h 6858000"/>
              <a:gd name="connsiteX5" fmla="*/ 4647758 w 5305156"/>
              <a:gd name="connsiteY5" fmla="*/ 6793932 h 6858000"/>
              <a:gd name="connsiteX6" fmla="*/ 4651972 w 5305156"/>
              <a:gd name="connsiteY6" fmla="*/ 6434348 h 6858000"/>
              <a:gd name="connsiteX7" fmla="*/ 4974349 w 5305156"/>
              <a:gd name="connsiteY7" fmla="*/ 6715076 h 6858000"/>
              <a:gd name="connsiteX8" fmla="*/ 4974349 w 5305156"/>
              <a:gd name="connsiteY8" fmla="*/ 6799592 h 6858000"/>
              <a:gd name="connsiteX9" fmla="*/ 4974349 w 5305156"/>
              <a:gd name="connsiteY9" fmla="*/ 6858000 h 6858000"/>
              <a:gd name="connsiteX10" fmla="*/ 4741003 w 5305156"/>
              <a:gd name="connsiteY10" fmla="*/ 6858000 h 6858000"/>
              <a:gd name="connsiteX11" fmla="*/ 4736254 w 5305156"/>
              <a:gd name="connsiteY11" fmla="*/ 6853863 h 6858000"/>
              <a:gd name="connsiteX12" fmla="*/ 4720099 w 5305156"/>
              <a:gd name="connsiteY12" fmla="*/ 6857017 h 6858000"/>
              <a:gd name="connsiteX13" fmla="*/ 4735551 w 5305156"/>
              <a:gd name="connsiteY13" fmla="*/ 6853075 h 6858000"/>
              <a:gd name="connsiteX14" fmla="*/ 4651972 w 5305156"/>
              <a:gd name="connsiteY14" fmla="*/ 6780527 h 6858000"/>
              <a:gd name="connsiteX15" fmla="*/ 4651972 w 5305156"/>
              <a:gd name="connsiteY15" fmla="*/ 6434348 h 6858000"/>
              <a:gd name="connsiteX16" fmla="*/ 4319762 w 5305156"/>
              <a:gd name="connsiteY16" fmla="*/ 5786939 h 6858000"/>
              <a:gd name="connsiteX17" fmla="*/ 4527656 w 5305156"/>
              <a:gd name="connsiteY17" fmla="*/ 5968308 h 6858000"/>
              <a:gd name="connsiteX18" fmla="*/ 4642139 w 5305156"/>
              <a:gd name="connsiteY18" fmla="*/ 6067667 h 6858000"/>
              <a:gd name="connsiteX19" fmla="*/ 4642139 w 5305156"/>
              <a:gd name="connsiteY19" fmla="*/ 6413845 h 6858000"/>
              <a:gd name="connsiteX20" fmla="*/ 4403341 w 5305156"/>
              <a:gd name="connsiteY20" fmla="*/ 6206454 h 6858000"/>
              <a:gd name="connsiteX21" fmla="*/ 4319762 w 5305156"/>
              <a:gd name="connsiteY21" fmla="*/ 6133906 h 6858000"/>
              <a:gd name="connsiteX22" fmla="*/ 4319762 w 5305156"/>
              <a:gd name="connsiteY22" fmla="*/ 5786939 h 6858000"/>
              <a:gd name="connsiteX23" fmla="*/ 3755776 w 5305156"/>
              <a:gd name="connsiteY23" fmla="*/ 5671020 h 6858000"/>
              <a:gd name="connsiteX24" fmla="*/ 3767716 w 5305156"/>
              <a:gd name="connsiteY24" fmla="*/ 5677328 h 6858000"/>
              <a:gd name="connsiteX25" fmla="*/ 3755776 w 5305156"/>
              <a:gd name="connsiteY25" fmla="*/ 5671020 h 6858000"/>
              <a:gd name="connsiteX26" fmla="*/ 3979825 w 5305156"/>
              <a:gd name="connsiteY26" fmla="*/ 5495959 h 6858000"/>
              <a:gd name="connsiteX27" fmla="*/ 4304309 w 5305156"/>
              <a:gd name="connsiteY27" fmla="*/ 5779053 h 6858000"/>
              <a:gd name="connsiteX28" fmla="*/ 3979123 w 5305156"/>
              <a:gd name="connsiteY28" fmla="*/ 6056627 h 6858000"/>
              <a:gd name="connsiteX29" fmla="*/ 3654638 w 5305156"/>
              <a:gd name="connsiteY29" fmla="*/ 5773533 h 6858000"/>
              <a:gd name="connsiteX30" fmla="*/ 3767716 w 5305156"/>
              <a:gd name="connsiteY30" fmla="*/ 5677328 h 6858000"/>
              <a:gd name="connsiteX31" fmla="*/ 3979825 w 5305156"/>
              <a:gd name="connsiteY31" fmla="*/ 5495959 h 6858000"/>
              <a:gd name="connsiteX32" fmla="*/ 4984885 w 5305156"/>
              <a:gd name="connsiteY32" fmla="*/ 4847761 h 6858000"/>
              <a:gd name="connsiteX33" fmla="*/ 5305156 w 5305156"/>
              <a:gd name="connsiteY33" fmla="*/ 5126124 h 6858000"/>
              <a:gd name="connsiteX34" fmla="*/ 4979968 w 5305156"/>
              <a:gd name="connsiteY34" fmla="*/ 5403697 h 6858000"/>
              <a:gd name="connsiteX35" fmla="*/ 4871807 w 5305156"/>
              <a:gd name="connsiteY35" fmla="*/ 5309070 h 6858000"/>
              <a:gd name="connsiteX36" fmla="*/ 4865486 w 5305156"/>
              <a:gd name="connsiteY36" fmla="*/ 5320898 h 6858000"/>
              <a:gd name="connsiteX37" fmla="*/ 4974349 w 5305156"/>
              <a:gd name="connsiteY37" fmla="*/ 5415526 h 6858000"/>
              <a:gd name="connsiteX38" fmla="*/ 4974349 w 5305156"/>
              <a:gd name="connsiteY38" fmla="*/ 5761705 h 6858000"/>
              <a:gd name="connsiteX39" fmla="*/ 4741170 w 5305156"/>
              <a:gd name="connsiteY39" fmla="*/ 5559044 h 6858000"/>
              <a:gd name="connsiteX40" fmla="*/ 4734849 w 5305156"/>
              <a:gd name="connsiteY40" fmla="*/ 5571661 h 6858000"/>
              <a:gd name="connsiteX41" fmla="*/ 4972945 w 5305156"/>
              <a:gd name="connsiteY41" fmla="*/ 5779053 h 6858000"/>
              <a:gd name="connsiteX42" fmla="*/ 4647758 w 5305156"/>
              <a:gd name="connsiteY42" fmla="*/ 6056627 h 6858000"/>
              <a:gd name="connsiteX43" fmla="*/ 4533978 w 5305156"/>
              <a:gd name="connsiteY43" fmla="*/ 5957268 h 6858000"/>
              <a:gd name="connsiteX44" fmla="*/ 4527656 w 5305156"/>
              <a:gd name="connsiteY44" fmla="*/ 5968308 h 6858000"/>
              <a:gd name="connsiteX45" fmla="*/ 4533275 w 5305156"/>
              <a:gd name="connsiteY45" fmla="*/ 5956479 h 6858000"/>
              <a:gd name="connsiteX46" fmla="*/ 4323273 w 5305156"/>
              <a:gd name="connsiteY46" fmla="*/ 5773533 h 6858000"/>
              <a:gd name="connsiteX47" fmla="*/ 4648460 w 5305156"/>
              <a:gd name="connsiteY47" fmla="*/ 5495959 h 6858000"/>
              <a:gd name="connsiteX48" fmla="*/ 4734146 w 5305156"/>
              <a:gd name="connsiteY48" fmla="*/ 5570873 h 6858000"/>
              <a:gd name="connsiteX49" fmla="*/ 4741170 w 5305156"/>
              <a:gd name="connsiteY49" fmla="*/ 5558256 h 6858000"/>
              <a:gd name="connsiteX50" fmla="*/ 4651972 w 5305156"/>
              <a:gd name="connsiteY50" fmla="*/ 5480976 h 6858000"/>
              <a:gd name="connsiteX51" fmla="*/ 4651972 w 5305156"/>
              <a:gd name="connsiteY51" fmla="*/ 5134798 h 6858000"/>
              <a:gd name="connsiteX52" fmla="*/ 4865486 w 5305156"/>
              <a:gd name="connsiteY52" fmla="*/ 5320110 h 6858000"/>
              <a:gd name="connsiteX53" fmla="*/ 4871104 w 5305156"/>
              <a:gd name="connsiteY53" fmla="*/ 5309070 h 6858000"/>
              <a:gd name="connsiteX54" fmla="*/ 4659698 w 5305156"/>
              <a:gd name="connsiteY54" fmla="*/ 5125335 h 6858000"/>
              <a:gd name="connsiteX55" fmla="*/ 4984885 w 5305156"/>
              <a:gd name="connsiteY55" fmla="*/ 4847761 h 6858000"/>
              <a:gd name="connsiteX56" fmla="*/ 4319762 w 5305156"/>
              <a:gd name="connsiteY56" fmla="*/ 4487388 h 6858000"/>
              <a:gd name="connsiteX57" fmla="*/ 4541703 w 5305156"/>
              <a:gd name="connsiteY57" fmla="*/ 4680586 h 6858000"/>
              <a:gd name="connsiteX58" fmla="*/ 4548726 w 5305156"/>
              <a:gd name="connsiteY58" fmla="*/ 4670335 h 6858000"/>
              <a:gd name="connsiteX59" fmla="*/ 4542406 w 5305156"/>
              <a:gd name="connsiteY59" fmla="*/ 4680586 h 6858000"/>
              <a:gd name="connsiteX60" fmla="*/ 4642139 w 5305156"/>
              <a:gd name="connsiteY60" fmla="*/ 4768116 h 6858000"/>
              <a:gd name="connsiteX61" fmla="*/ 4642139 w 5305156"/>
              <a:gd name="connsiteY61" fmla="*/ 5114295 h 6858000"/>
              <a:gd name="connsiteX62" fmla="*/ 4399127 w 5305156"/>
              <a:gd name="connsiteY62" fmla="*/ 4902960 h 6858000"/>
              <a:gd name="connsiteX63" fmla="*/ 4392103 w 5305156"/>
              <a:gd name="connsiteY63" fmla="*/ 4913212 h 6858000"/>
              <a:gd name="connsiteX64" fmla="*/ 4398424 w 5305156"/>
              <a:gd name="connsiteY64" fmla="*/ 4902172 h 6858000"/>
              <a:gd name="connsiteX65" fmla="*/ 4319762 w 5305156"/>
              <a:gd name="connsiteY65" fmla="*/ 4833567 h 6858000"/>
              <a:gd name="connsiteX66" fmla="*/ 4319762 w 5305156"/>
              <a:gd name="connsiteY66" fmla="*/ 4487388 h 6858000"/>
              <a:gd name="connsiteX67" fmla="*/ 4648460 w 5305156"/>
              <a:gd name="connsiteY67" fmla="*/ 4196409 h 6858000"/>
              <a:gd name="connsiteX68" fmla="*/ 4972945 w 5305156"/>
              <a:gd name="connsiteY68" fmla="*/ 4478714 h 6858000"/>
              <a:gd name="connsiteX69" fmla="*/ 4647758 w 5305156"/>
              <a:gd name="connsiteY69" fmla="*/ 4756288 h 6858000"/>
              <a:gd name="connsiteX70" fmla="*/ 4548726 w 5305156"/>
              <a:gd name="connsiteY70" fmla="*/ 4670335 h 6858000"/>
              <a:gd name="connsiteX71" fmla="*/ 4323273 w 5305156"/>
              <a:gd name="connsiteY71" fmla="*/ 4473983 h 6858000"/>
              <a:gd name="connsiteX72" fmla="*/ 4648460 w 5305156"/>
              <a:gd name="connsiteY72" fmla="*/ 4196409 h 6858000"/>
              <a:gd name="connsiteX73" fmla="*/ 4312036 w 5305156"/>
              <a:gd name="connsiteY73" fmla="*/ 3544268 h 6858000"/>
              <a:gd name="connsiteX74" fmla="*/ 4636520 w 5305156"/>
              <a:gd name="connsiteY74" fmla="*/ 3826573 h 6858000"/>
              <a:gd name="connsiteX75" fmla="*/ 4311333 w 5305156"/>
              <a:gd name="connsiteY75" fmla="*/ 4104935 h 6858000"/>
              <a:gd name="connsiteX76" fmla="*/ 3986848 w 5305156"/>
              <a:gd name="connsiteY76" fmla="*/ 3821842 h 6858000"/>
              <a:gd name="connsiteX77" fmla="*/ 4302905 w 5305156"/>
              <a:gd name="connsiteY77" fmla="*/ 3552154 h 6858000"/>
              <a:gd name="connsiteX78" fmla="*/ 4312036 w 5305156"/>
              <a:gd name="connsiteY78" fmla="*/ 3544268 h 6858000"/>
              <a:gd name="connsiteX79" fmla="*/ 3986848 w 5305156"/>
              <a:gd name="connsiteY79" fmla="*/ 2538851 h 6858000"/>
              <a:gd name="connsiteX80" fmla="*/ 4194744 w 5305156"/>
              <a:gd name="connsiteY80" fmla="*/ 2719432 h 6858000"/>
              <a:gd name="connsiteX81" fmla="*/ 4201064 w 5305156"/>
              <a:gd name="connsiteY81" fmla="*/ 2708392 h 6858000"/>
              <a:gd name="connsiteX82" fmla="*/ 4195446 w 5305156"/>
              <a:gd name="connsiteY82" fmla="*/ 2720221 h 6858000"/>
              <a:gd name="connsiteX83" fmla="*/ 4309226 w 5305156"/>
              <a:gd name="connsiteY83" fmla="*/ 2819579 h 6858000"/>
              <a:gd name="connsiteX84" fmla="*/ 4309226 w 5305156"/>
              <a:gd name="connsiteY84" fmla="*/ 3165758 h 6858000"/>
              <a:gd name="connsiteX85" fmla="*/ 4071131 w 5305156"/>
              <a:gd name="connsiteY85" fmla="*/ 2958366 h 6858000"/>
              <a:gd name="connsiteX86" fmla="*/ 4064809 w 5305156"/>
              <a:gd name="connsiteY86" fmla="*/ 2969406 h 6858000"/>
              <a:gd name="connsiteX87" fmla="*/ 4070428 w 5305156"/>
              <a:gd name="connsiteY87" fmla="*/ 2957578 h 6858000"/>
              <a:gd name="connsiteX88" fmla="*/ 3986848 w 5305156"/>
              <a:gd name="connsiteY88" fmla="*/ 2885030 h 6858000"/>
              <a:gd name="connsiteX89" fmla="*/ 3986848 w 5305156"/>
              <a:gd name="connsiteY89" fmla="*/ 2538851 h 6858000"/>
              <a:gd name="connsiteX90" fmla="*/ 4652674 w 5305156"/>
              <a:gd name="connsiteY90" fmla="*/ 1598885 h 6858000"/>
              <a:gd name="connsiteX91" fmla="*/ 4972945 w 5305156"/>
              <a:gd name="connsiteY91" fmla="*/ 1878036 h 6858000"/>
              <a:gd name="connsiteX92" fmla="*/ 4647758 w 5305156"/>
              <a:gd name="connsiteY92" fmla="*/ 2155610 h 6858000"/>
              <a:gd name="connsiteX93" fmla="*/ 4538894 w 5305156"/>
              <a:gd name="connsiteY93" fmla="*/ 2060983 h 6858000"/>
              <a:gd name="connsiteX94" fmla="*/ 4533275 w 5305156"/>
              <a:gd name="connsiteY94" fmla="*/ 2072022 h 6858000"/>
              <a:gd name="connsiteX95" fmla="*/ 4642139 w 5305156"/>
              <a:gd name="connsiteY95" fmla="*/ 2166650 h 6858000"/>
              <a:gd name="connsiteX96" fmla="*/ 4642139 w 5305156"/>
              <a:gd name="connsiteY96" fmla="*/ 2513617 h 6858000"/>
              <a:gd name="connsiteX97" fmla="*/ 4408960 w 5305156"/>
              <a:gd name="connsiteY97" fmla="*/ 2310168 h 6858000"/>
              <a:gd name="connsiteX98" fmla="*/ 4402639 w 5305156"/>
              <a:gd name="connsiteY98" fmla="*/ 2322785 h 6858000"/>
              <a:gd name="connsiteX99" fmla="*/ 4640032 w 5305156"/>
              <a:gd name="connsiteY99" fmla="*/ 2530177 h 6858000"/>
              <a:gd name="connsiteX100" fmla="*/ 4314845 w 5305156"/>
              <a:gd name="connsiteY100" fmla="*/ 2807751 h 6858000"/>
              <a:gd name="connsiteX101" fmla="*/ 4201064 w 5305156"/>
              <a:gd name="connsiteY101" fmla="*/ 2708392 h 6858000"/>
              <a:gd name="connsiteX102" fmla="*/ 3991063 w 5305156"/>
              <a:gd name="connsiteY102" fmla="*/ 2525446 h 6858000"/>
              <a:gd name="connsiteX103" fmla="*/ 4316249 w 5305156"/>
              <a:gd name="connsiteY103" fmla="*/ 2247872 h 6858000"/>
              <a:gd name="connsiteX104" fmla="*/ 4401936 w 5305156"/>
              <a:gd name="connsiteY104" fmla="*/ 2322785 h 6858000"/>
              <a:gd name="connsiteX105" fmla="*/ 4408257 w 5305156"/>
              <a:gd name="connsiteY105" fmla="*/ 2310168 h 6858000"/>
              <a:gd name="connsiteX106" fmla="*/ 4319762 w 5305156"/>
              <a:gd name="connsiteY106" fmla="*/ 2232889 h 6858000"/>
              <a:gd name="connsiteX107" fmla="*/ 4319762 w 5305156"/>
              <a:gd name="connsiteY107" fmla="*/ 1885922 h 6858000"/>
              <a:gd name="connsiteX108" fmla="*/ 4532573 w 5305156"/>
              <a:gd name="connsiteY108" fmla="*/ 2072022 h 6858000"/>
              <a:gd name="connsiteX109" fmla="*/ 4538894 w 5305156"/>
              <a:gd name="connsiteY109" fmla="*/ 2060194 h 6858000"/>
              <a:gd name="connsiteX110" fmla="*/ 4327487 w 5305156"/>
              <a:gd name="connsiteY110" fmla="*/ 1876459 h 6858000"/>
              <a:gd name="connsiteX111" fmla="*/ 4652674 w 5305156"/>
              <a:gd name="connsiteY111" fmla="*/ 1598885 h 6858000"/>
              <a:gd name="connsiteX112" fmla="*/ 3986848 w 5305156"/>
              <a:gd name="connsiteY112" fmla="*/ 1238512 h 6858000"/>
              <a:gd name="connsiteX113" fmla="*/ 4209493 w 5305156"/>
              <a:gd name="connsiteY113" fmla="*/ 1432499 h 6858000"/>
              <a:gd name="connsiteX114" fmla="*/ 4309226 w 5305156"/>
              <a:gd name="connsiteY114" fmla="*/ 1519240 h 6858000"/>
              <a:gd name="connsiteX115" fmla="*/ 4309226 w 5305156"/>
              <a:gd name="connsiteY115" fmla="*/ 1865419 h 6858000"/>
              <a:gd name="connsiteX116" fmla="*/ 4066916 w 5305156"/>
              <a:gd name="connsiteY116" fmla="*/ 1654085 h 6858000"/>
              <a:gd name="connsiteX117" fmla="*/ 4059892 w 5305156"/>
              <a:gd name="connsiteY117" fmla="*/ 1665124 h 6858000"/>
              <a:gd name="connsiteX118" fmla="*/ 4304309 w 5305156"/>
              <a:gd name="connsiteY118" fmla="*/ 1878036 h 6858000"/>
              <a:gd name="connsiteX119" fmla="*/ 3979123 w 5305156"/>
              <a:gd name="connsiteY119" fmla="*/ 2155610 h 6858000"/>
              <a:gd name="connsiteX120" fmla="*/ 3828118 w 5305156"/>
              <a:gd name="connsiteY120" fmla="*/ 2023920 h 6858000"/>
              <a:gd name="connsiteX121" fmla="*/ 3658852 w 5305156"/>
              <a:gd name="connsiteY121" fmla="*/ 1876459 h 6858000"/>
              <a:gd name="connsiteX122" fmla="*/ 3984040 w 5305156"/>
              <a:gd name="connsiteY122" fmla="*/ 1598885 h 6858000"/>
              <a:gd name="connsiteX123" fmla="*/ 4059191 w 5305156"/>
              <a:gd name="connsiteY123" fmla="*/ 1664336 h 6858000"/>
              <a:gd name="connsiteX124" fmla="*/ 4066214 w 5305156"/>
              <a:gd name="connsiteY124" fmla="*/ 1654085 h 6858000"/>
              <a:gd name="connsiteX125" fmla="*/ 3986848 w 5305156"/>
              <a:gd name="connsiteY125" fmla="*/ 1585480 h 6858000"/>
              <a:gd name="connsiteX126" fmla="*/ 3986848 w 5305156"/>
              <a:gd name="connsiteY126" fmla="*/ 1238512 h 6858000"/>
              <a:gd name="connsiteX127" fmla="*/ 4316249 w 5305156"/>
              <a:gd name="connsiteY127" fmla="*/ 947533 h 6858000"/>
              <a:gd name="connsiteX128" fmla="*/ 4640032 w 5305156"/>
              <a:gd name="connsiteY128" fmla="*/ 1230627 h 6858000"/>
              <a:gd name="connsiteX129" fmla="*/ 4314845 w 5305156"/>
              <a:gd name="connsiteY129" fmla="*/ 1508201 h 6858000"/>
              <a:gd name="connsiteX130" fmla="*/ 4216517 w 5305156"/>
              <a:gd name="connsiteY130" fmla="*/ 1422247 h 6858000"/>
              <a:gd name="connsiteX131" fmla="*/ 4209493 w 5305156"/>
              <a:gd name="connsiteY131" fmla="*/ 1432499 h 6858000"/>
              <a:gd name="connsiteX132" fmla="*/ 4215814 w 5305156"/>
              <a:gd name="connsiteY132" fmla="*/ 1421459 h 6858000"/>
              <a:gd name="connsiteX133" fmla="*/ 3991063 w 5305156"/>
              <a:gd name="connsiteY133" fmla="*/ 1225107 h 6858000"/>
              <a:gd name="connsiteX134" fmla="*/ 4316249 w 5305156"/>
              <a:gd name="connsiteY134" fmla="*/ 947533 h 6858000"/>
              <a:gd name="connsiteX135" fmla="*/ 3979825 w 5305156"/>
              <a:gd name="connsiteY135" fmla="*/ 296181 h 6858000"/>
              <a:gd name="connsiteX136" fmla="*/ 4304309 w 5305156"/>
              <a:gd name="connsiteY136" fmla="*/ 578486 h 6858000"/>
              <a:gd name="connsiteX137" fmla="*/ 3979123 w 5305156"/>
              <a:gd name="connsiteY137" fmla="*/ 856060 h 6858000"/>
              <a:gd name="connsiteX138" fmla="*/ 3654638 w 5305156"/>
              <a:gd name="connsiteY138" fmla="*/ 573754 h 6858000"/>
              <a:gd name="connsiteX139" fmla="*/ 3970694 w 5305156"/>
              <a:gd name="connsiteY139" fmla="*/ 304066 h 6858000"/>
              <a:gd name="connsiteX140" fmla="*/ 3979825 w 5305156"/>
              <a:gd name="connsiteY140" fmla="*/ 296181 h 6858000"/>
              <a:gd name="connsiteX141" fmla="*/ 4078431 w 5305156"/>
              <a:gd name="connsiteY141" fmla="*/ 0 h 6858000"/>
              <a:gd name="connsiteX142" fmla="*/ 4556976 w 5305156"/>
              <a:gd name="connsiteY142" fmla="*/ 0 h 6858000"/>
              <a:gd name="connsiteX143" fmla="*/ 4541616 w 5305156"/>
              <a:gd name="connsiteY143" fmla="*/ 13087 h 6858000"/>
              <a:gd name="connsiteX144" fmla="*/ 4314845 w 5305156"/>
              <a:gd name="connsiteY144" fmla="*/ 206284 h 6858000"/>
              <a:gd name="connsiteX145" fmla="*/ 4145929 w 5305156"/>
              <a:gd name="connsiteY145" fmla="*/ 58896 h 6858000"/>
              <a:gd name="connsiteX146" fmla="*/ 3986848 w 5305156"/>
              <a:gd name="connsiteY146" fmla="*/ 0 h 6858000"/>
              <a:gd name="connsiteX147" fmla="*/ 4059455 w 5305156"/>
              <a:gd name="connsiteY147" fmla="*/ 0 h 6858000"/>
              <a:gd name="connsiteX148" fmla="*/ 4076924 w 5305156"/>
              <a:gd name="connsiteY148" fmla="*/ 15255 h 6858000"/>
              <a:gd name="connsiteX149" fmla="*/ 4309226 w 5305156"/>
              <a:gd name="connsiteY149" fmla="*/ 218113 h 6858000"/>
              <a:gd name="connsiteX150" fmla="*/ 4309226 w 5305156"/>
              <a:gd name="connsiteY150" fmla="*/ 564292 h 6858000"/>
              <a:gd name="connsiteX151" fmla="*/ 3986848 w 5305156"/>
              <a:gd name="connsiteY151" fmla="*/ 283564 h 6858000"/>
              <a:gd name="connsiteX152" fmla="*/ 3986848 w 5305156"/>
              <a:gd name="connsiteY152" fmla="*/ 84404 h 6858000"/>
              <a:gd name="connsiteX153" fmla="*/ 0 w 5305156"/>
              <a:gd name="connsiteY153" fmla="*/ 0 h 6858000"/>
              <a:gd name="connsiteX154" fmla="*/ 3038475 w 5305156"/>
              <a:gd name="connsiteY154" fmla="*/ 0 h 6858000"/>
              <a:gd name="connsiteX155" fmla="*/ 3975611 w 5305156"/>
              <a:gd name="connsiteY155" fmla="*/ 0 h 6858000"/>
              <a:gd name="connsiteX156" fmla="*/ 3975611 w 5305156"/>
              <a:gd name="connsiteY156" fmla="*/ 1953 h 6858000"/>
              <a:gd name="connsiteX157" fmla="*/ 3975611 w 5305156"/>
              <a:gd name="connsiteY157" fmla="*/ 283564 h 6858000"/>
              <a:gd name="connsiteX158" fmla="*/ 3961564 w 5305156"/>
              <a:gd name="connsiteY158" fmla="*/ 295392 h 6858000"/>
              <a:gd name="connsiteX159" fmla="*/ 3970694 w 5305156"/>
              <a:gd name="connsiteY159" fmla="*/ 304066 h 6858000"/>
              <a:gd name="connsiteX160" fmla="*/ 3960862 w 5305156"/>
              <a:gd name="connsiteY160" fmla="*/ 295392 h 6858000"/>
              <a:gd name="connsiteX161" fmla="*/ 3639186 w 5305156"/>
              <a:gd name="connsiteY161" fmla="*/ 570600 h 6858000"/>
              <a:gd name="connsiteX162" fmla="*/ 3639186 w 5305156"/>
              <a:gd name="connsiteY162" fmla="*/ 589526 h 6858000"/>
              <a:gd name="connsiteX163" fmla="*/ 3651126 w 5305156"/>
              <a:gd name="connsiteY163" fmla="*/ 599777 h 6858000"/>
              <a:gd name="connsiteX164" fmla="*/ 3651126 w 5305156"/>
              <a:gd name="connsiteY164" fmla="*/ 587160 h 6858000"/>
              <a:gd name="connsiteX165" fmla="*/ 3972801 w 5305156"/>
              <a:gd name="connsiteY165" fmla="*/ 867888 h 6858000"/>
              <a:gd name="connsiteX166" fmla="*/ 3972801 w 5305156"/>
              <a:gd name="connsiteY166" fmla="*/ 1214067 h 6858000"/>
              <a:gd name="connsiteX167" fmla="*/ 3651126 w 5305156"/>
              <a:gd name="connsiteY167" fmla="*/ 933339 h 6858000"/>
              <a:gd name="connsiteX168" fmla="*/ 3651126 w 5305156"/>
              <a:gd name="connsiteY168" fmla="*/ 600566 h 6858000"/>
              <a:gd name="connsiteX169" fmla="*/ 3639186 w 5305156"/>
              <a:gd name="connsiteY169" fmla="*/ 590314 h 6858000"/>
              <a:gd name="connsiteX170" fmla="*/ 3639186 w 5305156"/>
              <a:gd name="connsiteY170" fmla="*/ 938859 h 6858000"/>
              <a:gd name="connsiteX171" fmla="*/ 3306976 w 5305156"/>
              <a:gd name="connsiteY171" fmla="*/ 1221952 h 6858000"/>
              <a:gd name="connsiteX172" fmla="*/ 3306976 w 5305156"/>
              <a:gd name="connsiteY172" fmla="*/ 1591788 h 6858000"/>
              <a:gd name="connsiteX173" fmla="*/ 3624438 w 5305156"/>
              <a:gd name="connsiteY173" fmla="*/ 1867785 h 6858000"/>
              <a:gd name="connsiteX174" fmla="*/ 3624438 w 5305156"/>
              <a:gd name="connsiteY174" fmla="*/ 1851225 h 6858000"/>
              <a:gd name="connsiteX175" fmla="*/ 3318214 w 5305156"/>
              <a:gd name="connsiteY175" fmla="*/ 1585480 h 6858000"/>
              <a:gd name="connsiteX176" fmla="*/ 3318214 w 5305156"/>
              <a:gd name="connsiteY176" fmla="*/ 1238512 h 6858000"/>
              <a:gd name="connsiteX177" fmla="*/ 3624438 w 5305156"/>
              <a:gd name="connsiteY177" fmla="*/ 1505046 h 6858000"/>
              <a:gd name="connsiteX178" fmla="*/ 3624438 w 5305156"/>
              <a:gd name="connsiteY178" fmla="*/ 1488487 h 6858000"/>
              <a:gd name="connsiteX179" fmla="*/ 3322428 w 5305156"/>
              <a:gd name="connsiteY179" fmla="*/ 1225107 h 6858000"/>
              <a:gd name="connsiteX180" fmla="*/ 3647615 w 5305156"/>
              <a:gd name="connsiteY180" fmla="*/ 947533 h 6858000"/>
              <a:gd name="connsiteX181" fmla="*/ 3972100 w 5305156"/>
              <a:gd name="connsiteY181" fmla="*/ 1230627 h 6858000"/>
              <a:gd name="connsiteX182" fmla="*/ 3646912 w 5305156"/>
              <a:gd name="connsiteY182" fmla="*/ 1508201 h 6858000"/>
              <a:gd name="connsiteX183" fmla="*/ 3625139 w 5305156"/>
              <a:gd name="connsiteY183" fmla="*/ 1489275 h 6858000"/>
              <a:gd name="connsiteX184" fmla="*/ 3625139 w 5305156"/>
              <a:gd name="connsiteY184" fmla="*/ 1505835 h 6858000"/>
              <a:gd name="connsiteX185" fmla="*/ 3640591 w 5305156"/>
              <a:gd name="connsiteY185" fmla="*/ 1519240 h 6858000"/>
              <a:gd name="connsiteX186" fmla="*/ 3640591 w 5305156"/>
              <a:gd name="connsiteY186" fmla="*/ 1865419 h 6858000"/>
              <a:gd name="connsiteX187" fmla="*/ 3625139 w 5305156"/>
              <a:gd name="connsiteY187" fmla="*/ 1852014 h 6858000"/>
              <a:gd name="connsiteX188" fmla="*/ 3625139 w 5305156"/>
              <a:gd name="connsiteY188" fmla="*/ 1868573 h 6858000"/>
              <a:gd name="connsiteX189" fmla="*/ 3639186 w 5305156"/>
              <a:gd name="connsiteY189" fmla="*/ 1881190 h 6858000"/>
              <a:gd name="connsiteX190" fmla="*/ 3639186 w 5305156"/>
              <a:gd name="connsiteY190" fmla="*/ 2058617 h 6858000"/>
              <a:gd name="connsiteX191" fmla="*/ 3651126 w 5305156"/>
              <a:gd name="connsiteY191" fmla="*/ 2060194 h 6858000"/>
              <a:gd name="connsiteX192" fmla="*/ 3651126 w 5305156"/>
              <a:gd name="connsiteY192" fmla="*/ 1885922 h 6858000"/>
              <a:gd name="connsiteX193" fmla="*/ 3821095 w 5305156"/>
              <a:gd name="connsiteY193" fmla="*/ 2034172 h 6858000"/>
              <a:gd name="connsiteX194" fmla="*/ 3828118 w 5305156"/>
              <a:gd name="connsiteY194" fmla="*/ 2023920 h 6858000"/>
              <a:gd name="connsiteX195" fmla="*/ 3821095 w 5305156"/>
              <a:gd name="connsiteY195" fmla="*/ 2034960 h 6858000"/>
              <a:gd name="connsiteX196" fmla="*/ 3972801 w 5305156"/>
              <a:gd name="connsiteY196" fmla="*/ 2166650 h 6858000"/>
              <a:gd name="connsiteX197" fmla="*/ 3972801 w 5305156"/>
              <a:gd name="connsiteY197" fmla="*/ 2513617 h 6858000"/>
              <a:gd name="connsiteX198" fmla="*/ 3651126 w 5305156"/>
              <a:gd name="connsiteY198" fmla="*/ 2232889 h 6858000"/>
              <a:gd name="connsiteX199" fmla="*/ 3651126 w 5305156"/>
              <a:gd name="connsiteY199" fmla="*/ 2060983 h 6858000"/>
              <a:gd name="connsiteX200" fmla="*/ 3639186 w 5305156"/>
              <a:gd name="connsiteY200" fmla="*/ 2059405 h 6858000"/>
              <a:gd name="connsiteX201" fmla="*/ 3639186 w 5305156"/>
              <a:gd name="connsiteY201" fmla="*/ 2238409 h 6858000"/>
              <a:gd name="connsiteX202" fmla="*/ 3423566 w 5305156"/>
              <a:gd name="connsiteY202" fmla="*/ 2422144 h 6858000"/>
              <a:gd name="connsiteX203" fmla="*/ 3435506 w 5305156"/>
              <a:gd name="connsiteY203" fmla="*/ 2428452 h 6858000"/>
              <a:gd name="connsiteX204" fmla="*/ 3647615 w 5305156"/>
              <a:gd name="connsiteY204" fmla="*/ 2247872 h 6858000"/>
              <a:gd name="connsiteX205" fmla="*/ 3972100 w 5305156"/>
              <a:gd name="connsiteY205" fmla="*/ 2530177 h 6858000"/>
              <a:gd name="connsiteX206" fmla="*/ 3646912 w 5305156"/>
              <a:gd name="connsiteY206" fmla="*/ 2807751 h 6858000"/>
              <a:gd name="connsiteX207" fmla="*/ 3322428 w 5305156"/>
              <a:gd name="connsiteY207" fmla="*/ 2525446 h 6858000"/>
              <a:gd name="connsiteX208" fmla="*/ 3434803 w 5305156"/>
              <a:gd name="connsiteY208" fmla="*/ 2429241 h 6858000"/>
              <a:gd name="connsiteX209" fmla="*/ 3422863 w 5305156"/>
              <a:gd name="connsiteY209" fmla="*/ 2422933 h 6858000"/>
              <a:gd name="connsiteX210" fmla="*/ 3306976 w 5305156"/>
              <a:gd name="connsiteY210" fmla="*/ 2522291 h 6858000"/>
              <a:gd name="connsiteX211" fmla="*/ 3306976 w 5305156"/>
              <a:gd name="connsiteY211" fmla="*/ 2773054 h 6858000"/>
              <a:gd name="connsiteX212" fmla="*/ 3318214 w 5305156"/>
              <a:gd name="connsiteY212" fmla="*/ 2778574 h 6858000"/>
              <a:gd name="connsiteX213" fmla="*/ 3318214 w 5305156"/>
              <a:gd name="connsiteY213" fmla="*/ 2538851 h 6858000"/>
              <a:gd name="connsiteX214" fmla="*/ 3640591 w 5305156"/>
              <a:gd name="connsiteY214" fmla="*/ 2819579 h 6858000"/>
              <a:gd name="connsiteX215" fmla="*/ 3640591 w 5305156"/>
              <a:gd name="connsiteY215" fmla="*/ 3165758 h 6858000"/>
              <a:gd name="connsiteX216" fmla="*/ 3318214 w 5305156"/>
              <a:gd name="connsiteY216" fmla="*/ 2885030 h 6858000"/>
              <a:gd name="connsiteX217" fmla="*/ 3318214 w 5305156"/>
              <a:gd name="connsiteY217" fmla="*/ 2779363 h 6858000"/>
              <a:gd name="connsiteX218" fmla="*/ 3306976 w 5305156"/>
              <a:gd name="connsiteY218" fmla="*/ 2773843 h 6858000"/>
              <a:gd name="connsiteX219" fmla="*/ 3306976 w 5305156"/>
              <a:gd name="connsiteY219" fmla="*/ 2891339 h 6858000"/>
              <a:gd name="connsiteX220" fmla="*/ 3646210 w 5305156"/>
              <a:gd name="connsiteY220" fmla="*/ 3187049 h 6858000"/>
              <a:gd name="connsiteX221" fmla="*/ 3984040 w 5305156"/>
              <a:gd name="connsiteY221" fmla="*/ 2899224 h 6858000"/>
              <a:gd name="connsiteX222" fmla="*/ 4064809 w 5305156"/>
              <a:gd name="connsiteY222" fmla="*/ 2969406 h 6858000"/>
              <a:gd name="connsiteX223" fmla="*/ 4307822 w 5305156"/>
              <a:gd name="connsiteY223" fmla="*/ 3180741 h 6858000"/>
              <a:gd name="connsiteX224" fmla="*/ 4307822 w 5305156"/>
              <a:gd name="connsiteY224" fmla="*/ 3519034 h 6858000"/>
              <a:gd name="connsiteX225" fmla="*/ 4319762 w 5305156"/>
              <a:gd name="connsiteY225" fmla="*/ 3519034 h 6858000"/>
              <a:gd name="connsiteX226" fmla="*/ 4319762 w 5305156"/>
              <a:gd name="connsiteY226" fmla="*/ 3500109 h 6858000"/>
              <a:gd name="connsiteX227" fmla="*/ 4319762 w 5305156"/>
              <a:gd name="connsiteY227" fmla="*/ 3186261 h 6858000"/>
              <a:gd name="connsiteX228" fmla="*/ 4642139 w 5305156"/>
              <a:gd name="connsiteY228" fmla="*/ 3466989 h 6858000"/>
              <a:gd name="connsiteX229" fmla="*/ 4642139 w 5305156"/>
              <a:gd name="connsiteY229" fmla="*/ 3495377 h 6858000"/>
              <a:gd name="connsiteX230" fmla="*/ 4642139 w 5305156"/>
              <a:gd name="connsiteY230" fmla="*/ 3812379 h 6858000"/>
              <a:gd name="connsiteX231" fmla="*/ 4319762 w 5305156"/>
              <a:gd name="connsiteY231" fmla="*/ 3532439 h 6858000"/>
              <a:gd name="connsiteX232" fmla="*/ 4319762 w 5305156"/>
              <a:gd name="connsiteY232" fmla="*/ 3519822 h 6858000"/>
              <a:gd name="connsiteX233" fmla="*/ 4307822 w 5305156"/>
              <a:gd name="connsiteY233" fmla="*/ 3519822 h 6858000"/>
              <a:gd name="connsiteX234" fmla="*/ 4307822 w 5305156"/>
              <a:gd name="connsiteY234" fmla="*/ 3531651 h 6858000"/>
              <a:gd name="connsiteX235" fmla="*/ 4293775 w 5305156"/>
              <a:gd name="connsiteY235" fmla="*/ 3543479 h 6858000"/>
              <a:gd name="connsiteX236" fmla="*/ 4302905 w 5305156"/>
              <a:gd name="connsiteY236" fmla="*/ 3552154 h 6858000"/>
              <a:gd name="connsiteX237" fmla="*/ 4293072 w 5305156"/>
              <a:gd name="connsiteY237" fmla="*/ 3544268 h 6858000"/>
              <a:gd name="connsiteX238" fmla="*/ 3971397 w 5305156"/>
              <a:gd name="connsiteY238" fmla="*/ 3818688 h 6858000"/>
              <a:gd name="connsiteX239" fmla="*/ 3971397 w 5305156"/>
              <a:gd name="connsiteY239" fmla="*/ 3838402 h 6858000"/>
              <a:gd name="connsiteX240" fmla="*/ 3983337 w 5305156"/>
              <a:gd name="connsiteY240" fmla="*/ 3848653 h 6858000"/>
              <a:gd name="connsiteX241" fmla="*/ 3983337 w 5305156"/>
              <a:gd name="connsiteY241" fmla="*/ 3835248 h 6858000"/>
              <a:gd name="connsiteX242" fmla="*/ 4305715 w 5305156"/>
              <a:gd name="connsiteY242" fmla="*/ 4115975 h 6858000"/>
              <a:gd name="connsiteX243" fmla="*/ 4305715 w 5305156"/>
              <a:gd name="connsiteY243" fmla="*/ 4462154 h 6858000"/>
              <a:gd name="connsiteX244" fmla="*/ 3983337 w 5305156"/>
              <a:gd name="connsiteY244" fmla="*/ 4182215 h 6858000"/>
              <a:gd name="connsiteX245" fmla="*/ 3983337 w 5305156"/>
              <a:gd name="connsiteY245" fmla="*/ 3849441 h 6858000"/>
              <a:gd name="connsiteX246" fmla="*/ 3971397 w 5305156"/>
              <a:gd name="connsiteY246" fmla="*/ 3839190 h 6858000"/>
              <a:gd name="connsiteX247" fmla="*/ 3971397 w 5305156"/>
              <a:gd name="connsiteY247" fmla="*/ 4186946 h 6858000"/>
              <a:gd name="connsiteX248" fmla="*/ 3639186 w 5305156"/>
              <a:gd name="connsiteY248" fmla="*/ 4470828 h 6858000"/>
              <a:gd name="connsiteX249" fmla="*/ 3639186 w 5305156"/>
              <a:gd name="connsiteY249" fmla="*/ 4839875 h 6858000"/>
              <a:gd name="connsiteX250" fmla="*/ 3956647 w 5305156"/>
              <a:gd name="connsiteY250" fmla="*/ 5116661 h 6858000"/>
              <a:gd name="connsiteX251" fmla="*/ 3956647 w 5305156"/>
              <a:gd name="connsiteY251" fmla="*/ 5100101 h 6858000"/>
              <a:gd name="connsiteX252" fmla="*/ 3651126 w 5305156"/>
              <a:gd name="connsiteY252" fmla="*/ 4833567 h 6858000"/>
              <a:gd name="connsiteX253" fmla="*/ 3651126 w 5305156"/>
              <a:gd name="connsiteY253" fmla="*/ 4487388 h 6858000"/>
              <a:gd name="connsiteX254" fmla="*/ 3956647 w 5305156"/>
              <a:gd name="connsiteY254" fmla="*/ 4753134 h 6858000"/>
              <a:gd name="connsiteX255" fmla="*/ 3956647 w 5305156"/>
              <a:gd name="connsiteY255" fmla="*/ 4737362 h 6858000"/>
              <a:gd name="connsiteX256" fmla="*/ 3654638 w 5305156"/>
              <a:gd name="connsiteY256" fmla="*/ 4473983 h 6858000"/>
              <a:gd name="connsiteX257" fmla="*/ 3979825 w 5305156"/>
              <a:gd name="connsiteY257" fmla="*/ 4196409 h 6858000"/>
              <a:gd name="connsiteX258" fmla="*/ 4304309 w 5305156"/>
              <a:gd name="connsiteY258" fmla="*/ 4478714 h 6858000"/>
              <a:gd name="connsiteX259" fmla="*/ 3979123 w 5305156"/>
              <a:gd name="connsiteY259" fmla="*/ 4756288 h 6858000"/>
              <a:gd name="connsiteX260" fmla="*/ 3957350 w 5305156"/>
              <a:gd name="connsiteY260" fmla="*/ 4737362 h 6858000"/>
              <a:gd name="connsiteX261" fmla="*/ 3957350 w 5305156"/>
              <a:gd name="connsiteY261" fmla="*/ 4753922 h 6858000"/>
              <a:gd name="connsiteX262" fmla="*/ 3973504 w 5305156"/>
              <a:gd name="connsiteY262" fmla="*/ 4768116 h 6858000"/>
              <a:gd name="connsiteX263" fmla="*/ 3973504 w 5305156"/>
              <a:gd name="connsiteY263" fmla="*/ 5114295 h 6858000"/>
              <a:gd name="connsiteX264" fmla="*/ 3957350 w 5305156"/>
              <a:gd name="connsiteY264" fmla="*/ 5100101 h 6858000"/>
              <a:gd name="connsiteX265" fmla="*/ 3957350 w 5305156"/>
              <a:gd name="connsiteY265" fmla="*/ 5116661 h 6858000"/>
              <a:gd name="connsiteX266" fmla="*/ 3971397 w 5305156"/>
              <a:gd name="connsiteY266" fmla="*/ 5129278 h 6858000"/>
              <a:gd name="connsiteX267" fmla="*/ 3971397 w 5305156"/>
              <a:gd name="connsiteY267" fmla="*/ 5306704 h 6858000"/>
              <a:gd name="connsiteX268" fmla="*/ 3983337 w 5305156"/>
              <a:gd name="connsiteY268" fmla="*/ 5309070 h 6858000"/>
              <a:gd name="connsiteX269" fmla="*/ 3983337 w 5305156"/>
              <a:gd name="connsiteY269" fmla="*/ 5134798 h 6858000"/>
              <a:gd name="connsiteX270" fmla="*/ 4153305 w 5305156"/>
              <a:gd name="connsiteY270" fmla="*/ 5283047 h 6858000"/>
              <a:gd name="connsiteX271" fmla="*/ 4160329 w 5305156"/>
              <a:gd name="connsiteY271" fmla="*/ 5272008 h 6858000"/>
              <a:gd name="connsiteX272" fmla="*/ 3991063 w 5305156"/>
              <a:gd name="connsiteY272" fmla="*/ 5125335 h 6858000"/>
              <a:gd name="connsiteX273" fmla="*/ 4316249 w 5305156"/>
              <a:gd name="connsiteY273" fmla="*/ 4847761 h 6858000"/>
              <a:gd name="connsiteX274" fmla="*/ 4392103 w 5305156"/>
              <a:gd name="connsiteY274" fmla="*/ 4913212 h 6858000"/>
              <a:gd name="connsiteX275" fmla="*/ 4636520 w 5305156"/>
              <a:gd name="connsiteY275" fmla="*/ 5126124 h 6858000"/>
              <a:gd name="connsiteX276" fmla="*/ 4311333 w 5305156"/>
              <a:gd name="connsiteY276" fmla="*/ 5403697 h 6858000"/>
              <a:gd name="connsiteX277" fmla="*/ 4160329 w 5305156"/>
              <a:gd name="connsiteY277" fmla="*/ 5272796 h 6858000"/>
              <a:gd name="connsiteX278" fmla="*/ 4154007 w 5305156"/>
              <a:gd name="connsiteY278" fmla="*/ 5283047 h 6858000"/>
              <a:gd name="connsiteX279" fmla="*/ 4305715 w 5305156"/>
              <a:gd name="connsiteY279" fmla="*/ 5415526 h 6858000"/>
              <a:gd name="connsiteX280" fmla="*/ 4305715 w 5305156"/>
              <a:gd name="connsiteY280" fmla="*/ 5761705 h 6858000"/>
              <a:gd name="connsiteX281" fmla="*/ 3983337 w 5305156"/>
              <a:gd name="connsiteY281" fmla="*/ 5480976 h 6858000"/>
              <a:gd name="connsiteX282" fmla="*/ 3983337 w 5305156"/>
              <a:gd name="connsiteY282" fmla="*/ 5309858 h 6858000"/>
              <a:gd name="connsiteX283" fmla="*/ 3971397 w 5305156"/>
              <a:gd name="connsiteY283" fmla="*/ 5307493 h 6858000"/>
              <a:gd name="connsiteX284" fmla="*/ 3971397 w 5305156"/>
              <a:gd name="connsiteY284" fmla="*/ 5487285 h 6858000"/>
              <a:gd name="connsiteX285" fmla="*/ 3755776 w 5305156"/>
              <a:gd name="connsiteY285" fmla="*/ 5671020 h 6858000"/>
              <a:gd name="connsiteX286" fmla="*/ 3639186 w 5305156"/>
              <a:gd name="connsiteY286" fmla="*/ 5770379 h 6858000"/>
              <a:gd name="connsiteX287" fmla="*/ 3639186 w 5305156"/>
              <a:gd name="connsiteY287" fmla="*/ 6021141 h 6858000"/>
              <a:gd name="connsiteX288" fmla="*/ 3651126 w 5305156"/>
              <a:gd name="connsiteY288" fmla="*/ 6026661 h 6858000"/>
              <a:gd name="connsiteX289" fmla="*/ 3651126 w 5305156"/>
              <a:gd name="connsiteY289" fmla="*/ 5786939 h 6858000"/>
              <a:gd name="connsiteX290" fmla="*/ 3973504 w 5305156"/>
              <a:gd name="connsiteY290" fmla="*/ 6067667 h 6858000"/>
              <a:gd name="connsiteX291" fmla="*/ 3973504 w 5305156"/>
              <a:gd name="connsiteY291" fmla="*/ 6413845 h 6858000"/>
              <a:gd name="connsiteX292" fmla="*/ 3651126 w 5305156"/>
              <a:gd name="connsiteY292" fmla="*/ 6133906 h 6858000"/>
              <a:gd name="connsiteX293" fmla="*/ 3651126 w 5305156"/>
              <a:gd name="connsiteY293" fmla="*/ 6027450 h 6858000"/>
              <a:gd name="connsiteX294" fmla="*/ 3639186 w 5305156"/>
              <a:gd name="connsiteY294" fmla="*/ 6021930 h 6858000"/>
              <a:gd name="connsiteX295" fmla="*/ 3639186 w 5305156"/>
              <a:gd name="connsiteY295" fmla="*/ 6140214 h 6858000"/>
              <a:gd name="connsiteX296" fmla="*/ 3979123 w 5305156"/>
              <a:gd name="connsiteY296" fmla="*/ 6435925 h 6858000"/>
              <a:gd name="connsiteX297" fmla="*/ 4316249 w 5305156"/>
              <a:gd name="connsiteY297" fmla="*/ 6147311 h 6858000"/>
              <a:gd name="connsiteX298" fmla="*/ 4397020 w 5305156"/>
              <a:gd name="connsiteY298" fmla="*/ 6217493 h 6858000"/>
              <a:gd name="connsiteX299" fmla="*/ 4403341 w 5305156"/>
              <a:gd name="connsiteY299" fmla="*/ 6206454 h 6858000"/>
              <a:gd name="connsiteX300" fmla="*/ 4397722 w 5305156"/>
              <a:gd name="connsiteY300" fmla="*/ 6218282 h 6858000"/>
              <a:gd name="connsiteX301" fmla="*/ 4640032 w 5305156"/>
              <a:gd name="connsiteY301" fmla="*/ 6429617 h 6858000"/>
              <a:gd name="connsiteX302" fmla="*/ 4640032 w 5305156"/>
              <a:gd name="connsiteY302" fmla="*/ 6784470 h 6858000"/>
              <a:gd name="connsiteX303" fmla="*/ 4583142 w 5305156"/>
              <a:gd name="connsiteY303" fmla="*/ 6833040 h 6858000"/>
              <a:gd name="connsiteX304" fmla="*/ 4553907 w 5305156"/>
              <a:gd name="connsiteY304" fmla="*/ 6858000 h 6858000"/>
              <a:gd name="connsiteX305" fmla="*/ 3038475 w 5305156"/>
              <a:gd name="connsiteY305" fmla="*/ 6858000 h 6858000"/>
              <a:gd name="connsiteX306" fmla="*/ 0 w 5305156"/>
              <a:gd name="connsiteY30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5305156" h="6858000">
                <a:moveTo>
                  <a:pt x="4647758" y="6793932"/>
                </a:moveTo>
                <a:cubicBezTo>
                  <a:pt x="4647758" y="6793932"/>
                  <a:pt x="4647758" y="6793932"/>
                  <a:pt x="4720099" y="6857017"/>
                </a:cubicBezTo>
                <a:lnTo>
                  <a:pt x="4721226" y="6858000"/>
                </a:lnTo>
                <a:lnTo>
                  <a:pt x="4572862" y="6858000"/>
                </a:lnTo>
                <a:lnTo>
                  <a:pt x="4579542" y="6852286"/>
                </a:lnTo>
                <a:cubicBezTo>
                  <a:pt x="4596135" y="6838092"/>
                  <a:pt x="4618259" y="6819166"/>
                  <a:pt x="4647758" y="6793932"/>
                </a:cubicBezTo>
                <a:close/>
                <a:moveTo>
                  <a:pt x="4651972" y="6434348"/>
                </a:moveTo>
                <a:cubicBezTo>
                  <a:pt x="4651972" y="6434348"/>
                  <a:pt x="4651972" y="6434348"/>
                  <a:pt x="4974349" y="6715076"/>
                </a:cubicBezTo>
                <a:cubicBezTo>
                  <a:pt x="4974349" y="6715076"/>
                  <a:pt x="4974349" y="6715076"/>
                  <a:pt x="4974349" y="6799592"/>
                </a:cubicBezTo>
                <a:lnTo>
                  <a:pt x="4974349" y="6858000"/>
                </a:lnTo>
                <a:lnTo>
                  <a:pt x="4741003" y="6858000"/>
                </a:lnTo>
                <a:lnTo>
                  <a:pt x="4736254" y="6853863"/>
                </a:lnTo>
                <a:cubicBezTo>
                  <a:pt x="4731338" y="6854652"/>
                  <a:pt x="4725718" y="6856229"/>
                  <a:pt x="4720099" y="6857017"/>
                </a:cubicBezTo>
                <a:cubicBezTo>
                  <a:pt x="4725718" y="6855440"/>
                  <a:pt x="4730635" y="6854652"/>
                  <a:pt x="4735551" y="6853075"/>
                </a:cubicBezTo>
                <a:cubicBezTo>
                  <a:pt x="4735551" y="6853075"/>
                  <a:pt x="4735551" y="6853075"/>
                  <a:pt x="4651972" y="6780527"/>
                </a:cubicBezTo>
                <a:cubicBezTo>
                  <a:pt x="4651972" y="6780527"/>
                  <a:pt x="4651972" y="6780527"/>
                  <a:pt x="4651972" y="6434348"/>
                </a:cubicBezTo>
                <a:close/>
                <a:moveTo>
                  <a:pt x="4319762" y="5786939"/>
                </a:moveTo>
                <a:cubicBezTo>
                  <a:pt x="4319762" y="5786939"/>
                  <a:pt x="4319762" y="5786939"/>
                  <a:pt x="4527656" y="5968308"/>
                </a:cubicBezTo>
                <a:cubicBezTo>
                  <a:pt x="4527656" y="5968308"/>
                  <a:pt x="4527656" y="5968308"/>
                  <a:pt x="4642139" y="6067667"/>
                </a:cubicBezTo>
                <a:cubicBezTo>
                  <a:pt x="4642139" y="6067667"/>
                  <a:pt x="4642139" y="6067667"/>
                  <a:pt x="4642139" y="6413845"/>
                </a:cubicBezTo>
                <a:cubicBezTo>
                  <a:pt x="4642139" y="6413845"/>
                  <a:pt x="4642139" y="6413845"/>
                  <a:pt x="4403341" y="6206454"/>
                </a:cubicBezTo>
                <a:cubicBezTo>
                  <a:pt x="4403341" y="6206454"/>
                  <a:pt x="4403341" y="6206454"/>
                  <a:pt x="4319762" y="6133906"/>
                </a:cubicBezTo>
                <a:cubicBezTo>
                  <a:pt x="4319762" y="6133906"/>
                  <a:pt x="4319762" y="6133906"/>
                  <a:pt x="4319762" y="5786939"/>
                </a:cubicBezTo>
                <a:close/>
                <a:moveTo>
                  <a:pt x="3755776" y="5671020"/>
                </a:moveTo>
                <a:cubicBezTo>
                  <a:pt x="3767716" y="5677328"/>
                  <a:pt x="3767716" y="5677328"/>
                  <a:pt x="3767716" y="5677328"/>
                </a:cubicBezTo>
                <a:cubicBezTo>
                  <a:pt x="3755776" y="5671020"/>
                  <a:pt x="3755776" y="5671020"/>
                  <a:pt x="3755776" y="5671020"/>
                </a:cubicBezTo>
                <a:close/>
                <a:moveTo>
                  <a:pt x="3979825" y="5495959"/>
                </a:moveTo>
                <a:cubicBezTo>
                  <a:pt x="3979825" y="5495959"/>
                  <a:pt x="3979825" y="5495959"/>
                  <a:pt x="4304309" y="5779053"/>
                </a:cubicBezTo>
                <a:cubicBezTo>
                  <a:pt x="4304309" y="5779053"/>
                  <a:pt x="4304309" y="5779053"/>
                  <a:pt x="3979123" y="6056627"/>
                </a:cubicBezTo>
                <a:cubicBezTo>
                  <a:pt x="3979123" y="6056627"/>
                  <a:pt x="3979123" y="6056627"/>
                  <a:pt x="3654638" y="5773533"/>
                </a:cubicBezTo>
                <a:cubicBezTo>
                  <a:pt x="3654638" y="5773533"/>
                  <a:pt x="3654638" y="5773533"/>
                  <a:pt x="3767716" y="5677328"/>
                </a:cubicBezTo>
                <a:cubicBezTo>
                  <a:pt x="3767716" y="5677328"/>
                  <a:pt x="3767716" y="5677328"/>
                  <a:pt x="3979825" y="5495959"/>
                </a:cubicBezTo>
                <a:close/>
                <a:moveTo>
                  <a:pt x="4984885" y="4847761"/>
                </a:moveTo>
                <a:cubicBezTo>
                  <a:pt x="4984885" y="4847761"/>
                  <a:pt x="4984885" y="4847761"/>
                  <a:pt x="5305156" y="5126124"/>
                </a:cubicBezTo>
                <a:cubicBezTo>
                  <a:pt x="5305156" y="5126124"/>
                  <a:pt x="5305156" y="5126124"/>
                  <a:pt x="4979968" y="5403697"/>
                </a:cubicBezTo>
                <a:cubicBezTo>
                  <a:pt x="4979968" y="5403697"/>
                  <a:pt x="4979968" y="5403697"/>
                  <a:pt x="4871807" y="5309070"/>
                </a:cubicBezTo>
                <a:cubicBezTo>
                  <a:pt x="4871807" y="5309070"/>
                  <a:pt x="4871807" y="5309070"/>
                  <a:pt x="4865486" y="5320898"/>
                </a:cubicBezTo>
                <a:cubicBezTo>
                  <a:pt x="4865486" y="5320898"/>
                  <a:pt x="4865486" y="5320898"/>
                  <a:pt x="4974349" y="5415526"/>
                </a:cubicBezTo>
                <a:cubicBezTo>
                  <a:pt x="4974349" y="5415526"/>
                  <a:pt x="4974349" y="5415526"/>
                  <a:pt x="4974349" y="5761705"/>
                </a:cubicBezTo>
                <a:cubicBezTo>
                  <a:pt x="4974349" y="5761705"/>
                  <a:pt x="4974349" y="5761705"/>
                  <a:pt x="4741170" y="5559044"/>
                </a:cubicBezTo>
                <a:cubicBezTo>
                  <a:pt x="4741170" y="5559044"/>
                  <a:pt x="4741170" y="5559044"/>
                  <a:pt x="4734849" y="5571661"/>
                </a:cubicBezTo>
                <a:cubicBezTo>
                  <a:pt x="4734849" y="5571661"/>
                  <a:pt x="4734849" y="5571661"/>
                  <a:pt x="4972945" y="5779053"/>
                </a:cubicBezTo>
                <a:cubicBezTo>
                  <a:pt x="4972945" y="5779053"/>
                  <a:pt x="4972945" y="5779053"/>
                  <a:pt x="4647758" y="6056627"/>
                </a:cubicBezTo>
                <a:cubicBezTo>
                  <a:pt x="4647758" y="6056627"/>
                  <a:pt x="4647758" y="6056627"/>
                  <a:pt x="4533978" y="5957268"/>
                </a:cubicBezTo>
                <a:cubicBezTo>
                  <a:pt x="4533978" y="5957268"/>
                  <a:pt x="4533978" y="5957268"/>
                  <a:pt x="4527656" y="5968308"/>
                </a:cubicBezTo>
                <a:cubicBezTo>
                  <a:pt x="4527656" y="5968308"/>
                  <a:pt x="4527656" y="5968308"/>
                  <a:pt x="4533275" y="5956479"/>
                </a:cubicBezTo>
                <a:cubicBezTo>
                  <a:pt x="4533275" y="5956479"/>
                  <a:pt x="4533275" y="5956479"/>
                  <a:pt x="4323273" y="5773533"/>
                </a:cubicBezTo>
                <a:cubicBezTo>
                  <a:pt x="4323273" y="5773533"/>
                  <a:pt x="4323273" y="5773533"/>
                  <a:pt x="4648460" y="5495959"/>
                </a:cubicBezTo>
                <a:cubicBezTo>
                  <a:pt x="4648460" y="5495959"/>
                  <a:pt x="4648460" y="5495959"/>
                  <a:pt x="4734146" y="5570873"/>
                </a:cubicBezTo>
                <a:cubicBezTo>
                  <a:pt x="4734146" y="5570873"/>
                  <a:pt x="4734146" y="5570873"/>
                  <a:pt x="4741170" y="5558256"/>
                </a:cubicBezTo>
                <a:cubicBezTo>
                  <a:pt x="4741170" y="5558256"/>
                  <a:pt x="4741170" y="5558256"/>
                  <a:pt x="4651972" y="5480976"/>
                </a:cubicBezTo>
                <a:cubicBezTo>
                  <a:pt x="4651972" y="5480976"/>
                  <a:pt x="4651972" y="5480976"/>
                  <a:pt x="4651972" y="5134798"/>
                </a:cubicBezTo>
                <a:cubicBezTo>
                  <a:pt x="4651972" y="5134798"/>
                  <a:pt x="4651972" y="5134798"/>
                  <a:pt x="4865486" y="5320110"/>
                </a:cubicBezTo>
                <a:cubicBezTo>
                  <a:pt x="4865486" y="5320110"/>
                  <a:pt x="4865486" y="5320110"/>
                  <a:pt x="4871104" y="5309070"/>
                </a:cubicBezTo>
                <a:cubicBezTo>
                  <a:pt x="4871104" y="5309070"/>
                  <a:pt x="4871104" y="5309070"/>
                  <a:pt x="4659698" y="5125335"/>
                </a:cubicBezTo>
                <a:cubicBezTo>
                  <a:pt x="4659698" y="5125335"/>
                  <a:pt x="4659698" y="5125335"/>
                  <a:pt x="4984885" y="4847761"/>
                </a:cubicBezTo>
                <a:close/>
                <a:moveTo>
                  <a:pt x="4319762" y="4487388"/>
                </a:moveTo>
                <a:cubicBezTo>
                  <a:pt x="4319762" y="4487388"/>
                  <a:pt x="4319762" y="4487388"/>
                  <a:pt x="4541703" y="4680586"/>
                </a:cubicBezTo>
                <a:cubicBezTo>
                  <a:pt x="4541703" y="4680586"/>
                  <a:pt x="4541703" y="4680586"/>
                  <a:pt x="4548726" y="4670335"/>
                </a:cubicBezTo>
                <a:cubicBezTo>
                  <a:pt x="4548726" y="4670335"/>
                  <a:pt x="4548726" y="4670335"/>
                  <a:pt x="4542406" y="4680586"/>
                </a:cubicBezTo>
                <a:cubicBezTo>
                  <a:pt x="4542406" y="4680586"/>
                  <a:pt x="4542406" y="4680586"/>
                  <a:pt x="4642139" y="4768116"/>
                </a:cubicBezTo>
                <a:cubicBezTo>
                  <a:pt x="4642139" y="4768116"/>
                  <a:pt x="4642139" y="4768116"/>
                  <a:pt x="4642139" y="5114295"/>
                </a:cubicBezTo>
                <a:cubicBezTo>
                  <a:pt x="4642139" y="5114295"/>
                  <a:pt x="4642139" y="5114295"/>
                  <a:pt x="4399127" y="4902960"/>
                </a:cubicBezTo>
                <a:cubicBezTo>
                  <a:pt x="4399127" y="4902960"/>
                  <a:pt x="4399127" y="4902960"/>
                  <a:pt x="4392103" y="4913212"/>
                </a:cubicBezTo>
                <a:cubicBezTo>
                  <a:pt x="4392103" y="4913212"/>
                  <a:pt x="4392103" y="4913212"/>
                  <a:pt x="4398424" y="4902172"/>
                </a:cubicBezTo>
                <a:cubicBezTo>
                  <a:pt x="4398424" y="4902172"/>
                  <a:pt x="4398424" y="4902172"/>
                  <a:pt x="4319762" y="4833567"/>
                </a:cubicBezTo>
                <a:cubicBezTo>
                  <a:pt x="4319762" y="4833567"/>
                  <a:pt x="4319762" y="4833567"/>
                  <a:pt x="4319762" y="4487388"/>
                </a:cubicBezTo>
                <a:close/>
                <a:moveTo>
                  <a:pt x="4648460" y="4196409"/>
                </a:moveTo>
                <a:cubicBezTo>
                  <a:pt x="4648460" y="4196409"/>
                  <a:pt x="4648460" y="4196409"/>
                  <a:pt x="4972945" y="4478714"/>
                </a:cubicBezTo>
                <a:cubicBezTo>
                  <a:pt x="4972945" y="4478714"/>
                  <a:pt x="4972945" y="4478714"/>
                  <a:pt x="4647758" y="4756288"/>
                </a:cubicBezTo>
                <a:cubicBezTo>
                  <a:pt x="4647758" y="4756288"/>
                  <a:pt x="4647758" y="4756288"/>
                  <a:pt x="4548726" y="4670335"/>
                </a:cubicBezTo>
                <a:cubicBezTo>
                  <a:pt x="4548726" y="4670335"/>
                  <a:pt x="4548726" y="4670335"/>
                  <a:pt x="4323273" y="4473983"/>
                </a:cubicBezTo>
                <a:cubicBezTo>
                  <a:pt x="4323273" y="4473983"/>
                  <a:pt x="4323273" y="4473983"/>
                  <a:pt x="4648460" y="4196409"/>
                </a:cubicBezTo>
                <a:close/>
                <a:moveTo>
                  <a:pt x="4312036" y="3544268"/>
                </a:moveTo>
                <a:cubicBezTo>
                  <a:pt x="4312036" y="3544268"/>
                  <a:pt x="4312036" y="3544268"/>
                  <a:pt x="4636520" y="3826573"/>
                </a:cubicBezTo>
                <a:cubicBezTo>
                  <a:pt x="4636520" y="3826573"/>
                  <a:pt x="4636520" y="3826573"/>
                  <a:pt x="4311333" y="4104935"/>
                </a:cubicBezTo>
                <a:cubicBezTo>
                  <a:pt x="4311333" y="4104935"/>
                  <a:pt x="4311333" y="4104935"/>
                  <a:pt x="3986848" y="3821842"/>
                </a:cubicBezTo>
                <a:cubicBezTo>
                  <a:pt x="3986848" y="3821842"/>
                  <a:pt x="3986848" y="3821842"/>
                  <a:pt x="4302905" y="3552154"/>
                </a:cubicBezTo>
                <a:cubicBezTo>
                  <a:pt x="4302905" y="3552154"/>
                  <a:pt x="4302905" y="3552154"/>
                  <a:pt x="4312036" y="3544268"/>
                </a:cubicBezTo>
                <a:close/>
                <a:moveTo>
                  <a:pt x="3986848" y="2538851"/>
                </a:moveTo>
                <a:cubicBezTo>
                  <a:pt x="3986848" y="2538851"/>
                  <a:pt x="3986848" y="2538851"/>
                  <a:pt x="4194744" y="2719432"/>
                </a:cubicBezTo>
                <a:cubicBezTo>
                  <a:pt x="4194744" y="2719432"/>
                  <a:pt x="4194744" y="2719432"/>
                  <a:pt x="4201064" y="2708392"/>
                </a:cubicBezTo>
                <a:cubicBezTo>
                  <a:pt x="4201064" y="2708392"/>
                  <a:pt x="4201064" y="2708392"/>
                  <a:pt x="4195446" y="2720221"/>
                </a:cubicBezTo>
                <a:cubicBezTo>
                  <a:pt x="4195446" y="2720221"/>
                  <a:pt x="4195446" y="2720221"/>
                  <a:pt x="4309226" y="2819579"/>
                </a:cubicBezTo>
                <a:cubicBezTo>
                  <a:pt x="4309226" y="2819579"/>
                  <a:pt x="4309226" y="2819579"/>
                  <a:pt x="4309226" y="3165758"/>
                </a:cubicBezTo>
                <a:cubicBezTo>
                  <a:pt x="4309226" y="3165758"/>
                  <a:pt x="4309226" y="3165758"/>
                  <a:pt x="4071131" y="2958366"/>
                </a:cubicBezTo>
                <a:cubicBezTo>
                  <a:pt x="4071131" y="2958366"/>
                  <a:pt x="4071131" y="2958366"/>
                  <a:pt x="4064809" y="2969406"/>
                </a:cubicBezTo>
                <a:cubicBezTo>
                  <a:pt x="4064809" y="2969406"/>
                  <a:pt x="4064809" y="2969406"/>
                  <a:pt x="4070428" y="2957578"/>
                </a:cubicBezTo>
                <a:cubicBezTo>
                  <a:pt x="4070428" y="2957578"/>
                  <a:pt x="4070428" y="2957578"/>
                  <a:pt x="3986848" y="2885030"/>
                </a:cubicBezTo>
                <a:cubicBezTo>
                  <a:pt x="3986848" y="2885030"/>
                  <a:pt x="3986848" y="2885030"/>
                  <a:pt x="3986848" y="2538851"/>
                </a:cubicBezTo>
                <a:close/>
                <a:moveTo>
                  <a:pt x="4652674" y="1598885"/>
                </a:moveTo>
                <a:cubicBezTo>
                  <a:pt x="4652674" y="1598885"/>
                  <a:pt x="4652674" y="1598885"/>
                  <a:pt x="4972945" y="1878036"/>
                </a:cubicBezTo>
                <a:cubicBezTo>
                  <a:pt x="4972945" y="1878036"/>
                  <a:pt x="4972945" y="1878036"/>
                  <a:pt x="4647758" y="2155610"/>
                </a:cubicBezTo>
                <a:cubicBezTo>
                  <a:pt x="4647758" y="2155610"/>
                  <a:pt x="4647758" y="2155610"/>
                  <a:pt x="4538894" y="2060983"/>
                </a:cubicBezTo>
                <a:cubicBezTo>
                  <a:pt x="4538894" y="2060983"/>
                  <a:pt x="4538894" y="2060983"/>
                  <a:pt x="4533275" y="2072022"/>
                </a:cubicBezTo>
                <a:cubicBezTo>
                  <a:pt x="4533275" y="2072022"/>
                  <a:pt x="4533275" y="2072022"/>
                  <a:pt x="4642139" y="2166650"/>
                </a:cubicBezTo>
                <a:cubicBezTo>
                  <a:pt x="4642139" y="2166650"/>
                  <a:pt x="4642139" y="2166650"/>
                  <a:pt x="4642139" y="2513617"/>
                </a:cubicBezTo>
                <a:cubicBezTo>
                  <a:pt x="4642139" y="2513617"/>
                  <a:pt x="4642139" y="2513617"/>
                  <a:pt x="4408960" y="2310168"/>
                </a:cubicBezTo>
                <a:cubicBezTo>
                  <a:pt x="4408960" y="2310168"/>
                  <a:pt x="4408960" y="2310168"/>
                  <a:pt x="4402639" y="2322785"/>
                </a:cubicBezTo>
                <a:cubicBezTo>
                  <a:pt x="4402639" y="2322785"/>
                  <a:pt x="4402639" y="2322785"/>
                  <a:pt x="4640032" y="2530177"/>
                </a:cubicBezTo>
                <a:cubicBezTo>
                  <a:pt x="4640032" y="2530177"/>
                  <a:pt x="4640032" y="2530177"/>
                  <a:pt x="4314845" y="2807751"/>
                </a:cubicBezTo>
                <a:cubicBezTo>
                  <a:pt x="4314845" y="2807751"/>
                  <a:pt x="4314845" y="2807751"/>
                  <a:pt x="4201064" y="2708392"/>
                </a:cubicBezTo>
                <a:cubicBezTo>
                  <a:pt x="4201064" y="2708392"/>
                  <a:pt x="4201064" y="2708392"/>
                  <a:pt x="3991063" y="2525446"/>
                </a:cubicBezTo>
                <a:cubicBezTo>
                  <a:pt x="3991063" y="2525446"/>
                  <a:pt x="3991063" y="2525446"/>
                  <a:pt x="4316249" y="2247872"/>
                </a:cubicBezTo>
                <a:cubicBezTo>
                  <a:pt x="4316249" y="2247872"/>
                  <a:pt x="4316249" y="2247872"/>
                  <a:pt x="4401936" y="2322785"/>
                </a:cubicBezTo>
                <a:cubicBezTo>
                  <a:pt x="4401936" y="2322785"/>
                  <a:pt x="4401936" y="2322785"/>
                  <a:pt x="4408257" y="2310168"/>
                </a:cubicBezTo>
                <a:cubicBezTo>
                  <a:pt x="4408257" y="2310168"/>
                  <a:pt x="4408257" y="2310168"/>
                  <a:pt x="4319762" y="2232889"/>
                </a:cubicBezTo>
                <a:cubicBezTo>
                  <a:pt x="4319762" y="2232889"/>
                  <a:pt x="4319762" y="2232889"/>
                  <a:pt x="4319762" y="1885922"/>
                </a:cubicBezTo>
                <a:cubicBezTo>
                  <a:pt x="4319762" y="1885922"/>
                  <a:pt x="4319762" y="1885922"/>
                  <a:pt x="4532573" y="2072022"/>
                </a:cubicBezTo>
                <a:cubicBezTo>
                  <a:pt x="4532573" y="2072022"/>
                  <a:pt x="4532573" y="2072022"/>
                  <a:pt x="4538894" y="2060194"/>
                </a:cubicBezTo>
                <a:cubicBezTo>
                  <a:pt x="4538894" y="2060194"/>
                  <a:pt x="4538894" y="2060194"/>
                  <a:pt x="4327487" y="1876459"/>
                </a:cubicBezTo>
                <a:cubicBezTo>
                  <a:pt x="4327487" y="1876459"/>
                  <a:pt x="4327487" y="1876459"/>
                  <a:pt x="4652674" y="1598885"/>
                </a:cubicBezTo>
                <a:close/>
                <a:moveTo>
                  <a:pt x="3986848" y="1238512"/>
                </a:moveTo>
                <a:cubicBezTo>
                  <a:pt x="3986848" y="1238512"/>
                  <a:pt x="3986848" y="1238512"/>
                  <a:pt x="4209493" y="1432499"/>
                </a:cubicBezTo>
                <a:cubicBezTo>
                  <a:pt x="4209493" y="1432499"/>
                  <a:pt x="4209493" y="1432499"/>
                  <a:pt x="4309226" y="1519240"/>
                </a:cubicBezTo>
                <a:cubicBezTo>
                  <a:pt x="4309226" y="1519240"/>
                  <a:pt x="4309226" y="1519240"/>
                  <a:pt x="4309226" y="1865419"/>
                </a:cubicBezTo>
                <a:cubicBezTo>
                  <a:pt x="4309226" y="1865419"/>
                  <a:pt x="4309226" y="1865419"/>
                  <a:pt x="4066916" y="1654085"/>
                </a:cubicBezTo>
                <a:cubicBezTo>
                  <a:pt x="4066916" y="1654085"/>
                  <a:pt x="4066916" y="1654085"/>
                  <a:pt x="4059892" y="1665124"/>
                </a:cubicBezTo>
                <a:cubicBezTo>
                  <a:pt x="4059892" y="1665124"/>
                  <a:pt x="4059892" y="1665124"/>
                  <a:pt x="4304309" y="1878036"/>
                </a:cubicBezTo>
                <a:cubicBezTo>
                  <a:pt x="4304309" y="1878036"/>
                  <a:pt x="4304309" y="1878036"/>
                  <a:pt x="3979123" y="2155610"/>
                </a:cubicBezTo>
                <a:cubicBezTo>
                  <a:pt x="3979123" y="2155610"/>
                  <a:pt x="3979123" y="2155610"/>
                  <a:pt x="3828118" y="2023920"/>
                </a:cubicBezTo>
                <a:cubicBezTo>
                  <a:pt x="3828118" y="2023920"/>
                  <a:pt x="3828118" y="2023920"/>
                  <a:pt x="3658852" y="1876459"/>
                </a:cubicBezTo>
                <a:cubicBezTo>
                  <a:pt x="3658852" y="1876459"/>
                  <a:pt x="3658852" y="1876459"/>
                  <a:pt x="3984040" y="1598885"/>
                </a:cubicBezTo>
                <a:cubicBezTo>
                  <a:pt x="3984040" y="1598885"/>
                  <a:pt x="3984040" y="1598885"/>
                  <a:pt x="4059191" y="1664336"/>
                </a:cubicBezTo>
                <a:cubicBezTo>
                  <a:pt x="4059191" y="1664336"/>
                  <a:pt x="4059191" y="1664336"/>
                  <a:pt x="4066214" y="1654085"/>
                </a:cubicBezTo>
                <a:cubicBezTo>
                  <a:pt x="4066214" y="1654085"/>
                  <a:pt x="4066214" y="1654085"/>
                  <a:pt x="3986848" y="1585480"/>
                </a:cubicBezTo>
                <a:cubicBezTo>
                  <a:pt x="3986848" y="1585480"/>
                  <a:pt x="3986848" y="1585480"/>
                  <a:pt x="3986848" y="1238512"/>
                </a:cubicBezTo>
                <a:close/>
                <a:moveTo>
                  <a:pt x="4316249" y="947533"/>
                </a:moveTo>
                <a:cubicBezTo>
                  <a:pt x="4316249" y="947533"/>
                  <a:pt x="4316249" y="947533"/>
                  <a:pt x="4640032" y="1230627"/>
                </a:cubicBezTo>
                <a:cubicBezTo>
                  <a:pt x="4640032" y="1230627"/>
                  <a:pt x="4640032" y="1230627"/>
                  <a:pt x="4314845" y="1508201"/>
                </a:cubicBezTo>
                <a:cubicBezTo>
                  <a:pt x="4314845" y="1508201"/>
                  <a:pt x="4314845" y="1508201"/>
                  <a:pt x="4216517" y="1422247"/>
                </a:cubicBezTo>
                <a:cubicBezTo>
                  <a:pt x="4216517" y="1422247"/>
                  <a:pt x="4216517" y="1422247"/>
                  <a:pt x="4209493" y="1432499"/>
                </a:cubicBezTo>
                <a:cubicBezTo>
                  <a:pt x="4209493" y="1432499"/>
                  <a:pt x="4209493" y="1432499"/>
                  <a:pt x="4215814" y="1421459"/>
                </a:cubicBezTo>
                <a:cubicBezTo>
                  <a:pt x="4215814" y="1421459"/>
                  <a:pt x="4215814" y="1421459"/>
                  <a:pt x="3991063" y="1225107"/>
                </a:cubicBezTo>
                <a:cubicBezTo>
                  <a:pt x="3991063" y="1225107"/>
                  <a:pt x="3991063" y="1225107"/>
                  <a:pt x="4316249" y="947533"/>
                </a:cubicBezTo>
                <a:close/>
                <a:moveTo>
                  <a:pt x="3979825" y="296181"/>
                </a:moveTo>
                <a:cubicBezTo>
                  <a:pt x="3979825" y="296181"/>
                  <a:pt x="3979825" y="296181"/>
                  <a:pt x="4304309" y="578486"/>
                </a:cubicBezTo>
                <a:cubicBezTo>
                  <a:pt x="4304309" y="578486"/>
                  <a:pt x="4304309" y="578486"/>
                  <a:pt x="3979123" y="856060"/>
                </a:cubicBezTo>
                <a:cubicBezTo>
                  <a:pt x="3979123" y="856060"/>
                  <a:pt x="3979123" y="856060"/>
                  <a:pt x="3654638" y="573754"/>
                </a:cubicBezTo>
                <a:cubicBezTo>
                  <a:pt x="3654638" y="573754"/>
                  <a:pt x="3654638" y="573754"/>
                  <a:pt x="3970694" y="304066"/>
                </a:cubicBezTo>
                <a:cubicBezTo>
                  <a:pt x="3970694" y="304066"/>
                  <a:pt x="3970694" y="304066"/>
                  <a:pt x="3979825" y="296181"/>
                </a:cubicBezTo>
                <a:close/>
                <a:moveTo>
                  <a:pt x="4078431" y="0"/>
                </a:moveTo>
                <a:lnTo>
                  <a:pt x="4556976" y="0"/>
                </a:lnTo>
                <a:lnTo>
                  <a:pt x="4541616" y="13087"/>
                </a:lnTo>
                <a:cubicBezTo>
                  <a:pt x="4509220" y="40686"/>
                  <a:pt x="4444428" y="95886"/>
                  <a:pt x="4314845" y="206284"/>
                </a:cubicBezTo>
                <a:cubicBezTo>
                  <a:pt x="4314845" y="206284"/>
                  <a:pt x="4314845" y="206284"/>
                  <a:pt x="4145929" y="58896"/>
                </a:cubicBezTo>
                <a:close/>
                <a:moveTo>
                  <a:pt x="3986848" y="0"/>
                </a:moveTo>
                <a:lnTo>
                  <a:pt x="4059455" y="0"/>
                </a:lnTo>
                <a:lnTo>
                  <a:pt x="4076924" y="15255"/>
                </a:lnTo>
                <a:cubicBezTo>
                  <a:pt x="4110110" y="44235"/>
                  <a:pt x="4176483" y="102194"/>
                  <a:pt x="4309226" y="218113"/>
                </a:cubicBezTo>
                <a:cubicBezTo>
                  <a:pt x="4309226" y="218113"/>
                  <a:pt x="4309226" y="218113"/>
                  <a:pt x="4309226" y="564292"/>
                </a:cubicBezTo>
                <a:cubicBezTo>
                  <a:pt x="4309226" y="564292"/>
                  <a:pt x="4309226" y="564292"/>
                  <a:pt x="3986848" y="283564"/>
                </a:cubicBezTo>
                <a:cubicBezTo>
                  <a:pt x="3986848" y="283564"/>
                  <a:pt x="3986848" y="283564"/>
                  <a:pt x="3986848" y="84404"/>
                </a:cubicBezTo>
                <a:close/>
                <a:moveTo>
                  <a:pt x="0" y="0"/>
                </a:moveTo>
                <a:lnTo>
                  <a:pt x="3038475" y="0"/>
                </a:lnTo>
                <a:lnTo>
                  <a:pt x="3975611" y="0"/>
                </a:lnTo>
                <a:lnTo>
                  <a:pt x="3975611" y="1953"/>
                </a:lnTo>
                <a:cubicBezTo>
                  <a:pt x="3975611" y="28082"/>
                  <a:pt x="3975611" y="97759"/>
                  <a:pt x="3975611" y="283564"/>
                </a:cubicBezTo>
                <a:cubicBezTo>
                  <a:pt x="3975611" y="283564"/>
                  <a:pt x="3975611" y="283564"/>
                  <a:pt x="3961564" y="295392"/>
                </a:cubicBezTo>
                <a:cubicBezTo>
                  <a:pt x="3961564" y="295392"/>
                  <a:pt x="3961564" y="295392"/>
                  <a:pt x="3970694" y="304066"/>
                </a:cubicBezTo>
                <a:cubicBezTo>
                  <a:pt x="3970694" y="304066"/>
                  <a:pt x="3970694" y="304066"/>
                  <a:pt x="3960862" y="295392"/>
                </a:cubicBezTo>
                <a:cubicBezTo>
                  <a:pt x="3960862" y="295392"/>
                  <a:pt x="3960862" y="295392"/>
                  <a:pt x="3639186" y="570600"/>
                </a:cubicBezTo>
                <a:cubicBezTo>
                  <a:pt x="3639186" y="570600"/>
                  <a:pt x="3639186" y="570600"/>
                  <a:pt x="3639186" y="589526"/>
                </a:cubicBezTo>
                <a:cubicBezTo>
                  <a:pt x="3639186" y="589526"/>
                  <a:pt x="3639186" y="589526"/>
                  <a:pt x="3651126" y="599777"/>
                </a:cubicBezTo>
                <a:cubicBezTo>
                  <a:pt x="3651126" y="599777"/>
                  <a:pt x="3651126" y="599777"/>
                  <a:pt x="3651126" y="587160"/>
                </a:cubicBezTo>
                <a:cubicBezTo>
                  <a:pt x="3651126" y="587160"/>
                  <a:pt x="3651126" y="587160"/>
                  <a:pt x="3972801" y="867888"/>
                </a:cubicBezTo>
                <a:cubicBezTo>
                  <a:pt x="3972801" y="867888"/>
                  <a:pt x="3972801" y="867888"/>
                  <a:pt x="3972801" y="1214067"/>
                </a:cubicBezTo>
                <a:cubicBezTo>
                  <a:pt x="3972801" y="1214067"/>
                  <a:pt x="3972801" y="1214067"/>
                  <a:pt x="3651126" y="933339"/>
                </a:cubicBezTo>
                <a:cubicBezTo>
                  <a:pt x="3651126" y="933339"/>
                  <a:pt x="3651126" y="933339"/>
                  <a:pt x="3651126" y="600566"/>
                </a:cubicBezTo>
                <a:cubicBezTo>
                  <a:pt x="3651126" y="600566"/>
                  <a:pt x="3651126" y="600566"/>
                  <a:pt x="3639186" y="590314"/>
                </a:cubicBezTo>
                <a:cubicBezTo>
                  <a:pt x="3639186" y="590314"/>
                  <a:pt x="3639186" y="590314"/>
                  <a:pt x="3639186" y="938859"/>
                </a:cubicBezTo>
                <a:cubicBezTo>
                  <a:pt x="3639186" y="938859"/>
                  <a:pt x="3639186" y="938859"/>
                  <a:pt x="3306976" y="1221952"/>
                </a:cubicBezTo>
                <a:cubicBezTo>
                  <a:pt x="3306976" y="1221952"/>
                  <a:pt x="3306976" y="1221952"/>
                  <a:pt x="3306976" y="1591788"/>
                </a:cubicBezTo>
                <a:cubicBezTo>
                  <a:pt x="3306976" y="1591788"/>
                  <a:pt x="3306976" y="1591788"/>
                  <a:pt x="3624438" y="1867785"/>
                </a:cubicBezTo>
                <a:cubicBezTo>
                  <a:pt x="3624438" y="1867785"/>
                  <a:pt x="3624438" y="1867785"/>
                  <a:pt x="3624438" y="1851225"/>
                </a:cubicBezTo>
                <a:lnTo>
                  <a:pt x="3318214" y="1585480"/>
                </a:lnTo>
                <a:cubicBezTo>
                  <a:pt x="3318214" y="1585480"/>
                  <a:pt x="3318214" y="1585480"/>
                  <a:pt x="3318214" y="1238512"/>
                </a:cubicBezTo>
                <a:cubicBezTo>
                  <a:pt x="3318214" y="1238512"/>
                  <a:pt x="3318214" y="1238512"/>
                  <a:pt x="3624438" y="1505046"/>
                </a:cubicBezTo>
                <a:cubicBezTo>
                  <a:pt x="3624438" y="1505046"/>
                  <a:pt x="3624438" y="1505046"/>
                  <a:pt x="3624438" y="1488487"/>
                </a:cubicBezTo>
                <a:cubicBezTo>
                  <a:pt x="3624438" y="1488487"/>
                  <a:pt x="3624438" y="1488487"/>
                  <a:pt x="3322428" y="1225107"/>
                </a:cubicBezTo>
                <a:cubicBezTo>
                  <a:pt x="3322428" y="1225107"/>
                  <a:pt x="3322428" y="1225107"/>
                  <a:pt x="3647615" y="947533"/>
                </a:cubicBezTo>
                <a:cubicBezTo>
                  <a:pt x="3647615" y="947533"/>
                  <a:pt x="3647615" y="947533"/>
                  <a:pt x="3972100" y="1230627"/>
                </a:cubicBezTo>
                <a:cubicBezTo>
                  <a:pt x="3972100" y="1230627"/>
                  <a:pt x="3972100" y="1230627"/>
                  <a:pt x="3646912" y="1508201"/>
                </a:cubicBezTo>
                <a:cubicBezTo>
                  <a:pt x="3646912" y="1508201"/>
                  <a:pt x="3646912" y="1508201"/>
                  <a:pt x="3625139" y="1489275"/>
                </a:cubicBezTo>
                <a:cubicBezTo>
                  <a:pt x="3625139" y="1489275"/>
                  <a:pt x="3625139" y="1489275"/>
                  <a:pt x="3625139" y="1505835"/>
                </a:cubicBezTo>
                <a:cubicBezTo>
                  <a:pt x="3625139" y="1505835"/>
                  <a:pt x="3625139" y="1505835"/>
                  <a:pt x="3640591" y="1519240"/>
                </a:cubicBezTo>
                <a:cubicBezTo>
                  <a:pt x="3640591" y="1519240"/>
                  <a:pt x="3640591" y="1519240"/>
                  <a:pt x="3640591" y="1865419"/>
                </a:cubicBezTo>
                <a:cubicBezTo>
                  <a:pt x="3640591" y="1865419"/>
                  <a:pt x="3640591" y="1865419"/>
                  <a:pt x="3625139" y="1852014"/>
                </a:cubicBezTo>
                <a:cubicBezTo>
                  <a:pt x="3625139" y="1852014"/>
                  <a:pt x="3625139" y="1852014"/>
                  <a:pt x="3625139" y="1868573"/>
                </a:cubicBezTo>
                <a:cubicBezTo>
                  <a:pt x="3625139" y="1868573"/>
                  <a:pt x="3625139" y="1868573"/>
                  <a:pt x="3639186" y="1881190"/>
                </a:cubicBezTo>
                <a:cubicBezTo>
                  <a:pt x="3639186" y="1881190"/>
                  <a:pt x="3639186" y="1881190"/>
                  <a:pt x="3639186" y="2058617"/>
                </a:cubicBezTo>
                <a:cubicBezTo>
                  <a:pt x="3639186" y="2058617"/>
                  <a:pt x="3639186" y="2058617"/>
                  <a:pt x="3651126" y="2060194"/>
                </a:cubicBezTo>
                <a:cubicBezTo>
                  <a:pt x="3651126" y="2060194"/>
                  <a:pt x="3651126" y="2060194"/>
                  <a:pt x="3651126" y="1885922"/>
                </a:cubicBezTo>
                <a:cubicBezTo>
                  <a:pt x="3651126" y="1885922"/>
                  <a:pt x="3651126" y="1885922"/>
                  <a:pt x="3821095" y="2034172"/>
                </a:cubicBezTo>
                <a:cubicBezTo>
                  <a:pt x="3821095" y="2034172"/>
                  <a:pt x="3821095" y="2034172"/>
                  <a:pt x="3828118" y="2023920"/>
                </a:cubicBezTo>
                <a:cubicBezTo>
                  <a:pt x="3828118" y="2023920"/>
                  <a:pt x="3828118" y="2023920"/>
                  <a:pt x="3821095" y="2034960"/>
                </a:cubicBezTo>
                <a:cubicBezTo>
                  <a:pt x="3821095" y="2034960"/>
                  <a:pt x="3821095" y="2034960"/>
                  <a:pt x="3972801" y="2166650"/>
                </a:cubicBezTo>
                <a:cubicBezTo>
                  <a:pt x="3972801" y="2166650"/>
                  <a:pt x="3972801" y="2166650"/>
                  <a:pt x="3972801" y="2513617"/>
                </a:cubicBezTo>
                <a:cubicBezTo>
                  <a:pt x="3972801" y="2513617"/>
                  <a:pt x="3972801" y="2513617"/>
                  <a:pt x="3651126" y="2232889"/>
                </a:cubicBezTo>
                <a:cubicBezTo>
                  <a:pt x="3651126" y="2232889"/>
                  <a:pt x="3651126" y="2232889"/>
                  <a:pt x="3651126" y="2060983"/>
                </a:cubicBezTo>
                <a:cubicBezTo>
                  <a:pt x="3651126" y="2060983"/>
                  <a:pt x="3651126" y="2060983"/>
                  <a:pt x="3639186" y="2059405"/>
                </a:cubicBezTo>
                <a:cubicBezTo>
                  <a:pt x="3639186" y="2059405"/>
                  <a:pt x="3639186" y="2059405"/>
                  <a:pt x="3639186" y="2238409"/>
                </a:cubicBezTo>
                <a:cubicBezTo>
                  <a:pt x="3639186" y="2238409"/>
                  <a:pt x="3639186" y="2238409"/>
                  <a:pt x="3423566" y="2422144"/>
                </a:cubicBezTo>
                <a:cubicBezTo>
                  <a:pt x="3423566" y="2422144"/>
                  <a:pt x="3423566" y="2422144"/>
                  <a:pt x="3435506" y="2428452"/>
                </a:cubicBezTo>
                <a:cubicBezTo>
                  <a:pt x="3435506" y="2428452"/>
                  <a:pt x="3435506" y="2428452"/>
                  <a:pt x="3647615" y="2247872"/>
                </a:cubicBezTo>
                <a:cubicBezTo>
                  <a:pt x="3647615" y="2247872"/>
                  <a:pt x="3647615" y="2247872"/>
                  <a:pt x="3972100" y="2530177"/>
                </a:cubicBezTo>
                <a:cubicBezTo>
                  <a:pt x="3972100" y="2530177"/>
                  <a:pt x="3972100" y="2530177"/>
                  <a:pt x="3646912" y="2807751"/>
                </a:cubicBezTo>
                <a:cubicBezTo>
                  <a:pt x="3646912" y="2807751"/>
                  <a:pt x="3646912" y="2807751"/>
                  <a:pt x="3322428" y="2525446"/>
                </a:cubicBezTo>
                <a:cubicBezTo>
                  <a:pt x="3322428" y="2525446"/>
                  <a:pt x="3322428" y="2525446"/>
                  <a:pt x="3434803" y="2429241"/>
                </a:cubicBezTo>
                <a:cubicBezTo>
                  <a:pt x="3434803" y="2429241"/>
                  <a:pt x="3434803" y="2429241"/>
                  <a:pt x="3422863" y="2422933"/>
                </a:cubicBezTo>
                <a:cubicBezTo>
                  <a:pt x="3422863" y="2422933"/>
                  <a:pt x="3422863" y="2422933"/>
                  <a:pt x="3306976" y="2522291"/>
                </a:cubicBezTo>
                <a:cubicBezTo>
                  <a:pt x="3306976" y="2522291"/>
                  <a:pt x="3306976" y="2522291"/>
                  <a:pt x="3306976" y="2773054"/>
                </a:cubicBezTo>
                <a:cubicBezTo>
                  <a:pt x="3306976" y="2773054"/>
                  <a:pt x="3306976" y="2773054"/>
                  <a:pt x="3318214" y="2778574"/>
                </a:cubicBezTo>
                <a:cubicBezTo>
                  <a:pt x="3318214" y="2778574"/>
                  <a:pt x="3318214" y="2778574"/>
                  <a:pt x="3318214" y="2538851"/>
                </a:cubicBezTo>
                <a:cubicBezTo>
                  <a:pt x="3318214" y="2538851"/>
                  <a:pt x="3318214" y="2538851"/>
                  <a:pt x="3640591" y="2819579"/>
                </a:cubicBezTo>
                <a:cubicBezTo>
                  <a:pt x="3640591" y="2819579"/>
                  <a:pt x="3640591" y="2819579"/>
                  <a:pt x="3640591" y="3165758"/>
                </a:cubicBezTo>
                <a:cubicBezTo>
                  <a:pt x="3640591" y="3165758"/>
                  <a:pt x="3640591" y="3165758"/>
                  <a:pt x="3318214" y="2885030"/>
                </a:cubicBezTo>
                <a:cubicBezTo>
                  <a:pt x="3318214" y="2885030"/>
                  <a:pt x="3318214" y="2885030"/>
                  <a:pt x="3318214" y="2779363"/>
                </a:cubicBezTo>
                <a:cubicBezTo>
                  <a:pt x="3318214" y="2779363"/>
                  <a:pt x="3318214" y="2779363"/>
                  <a:pt x="3306976" y="2773843"/>
                </a:cubicBezTo>
                <a:cubicBezTo>
                  <a:pt x="3306976" y="2773843"/>
                  <a:pt x="3306976" y="2773843"/>
                  <a:pt x="3306976" y="2891339"/>
                </a:cubicBezTo>
                <a:cubicBezTo>
                  <a:pt x="3306976" y="2891339"/>
                  <a:pt x="3306976" y="2891339"/>
                  <a:pt x="3646210" y="3187049"/>
                </a:cubicBezTo>
                <a:cubicBezTo>
                  <a:pt x="3646210" y="3187049"/>
                  <a:pt x="3646210" y="3187049"/>
                  <a:pt x="3984040" y="2899224"/>
                </a:cubicBezTo>
                <a:cubicBezTo>
                  <a:pt x="3984040" y="2899224"/>
                  <a:pt x="3984040" y="2899224"/>
                  <a:pt x="4064809" y="2969406"/>
                </a:cubicBezTo>
                <a:cubicBezTo>
                  <a:pt x="4064809" y="2969406"/>
                  <a:pt x="4064809" y="2969406"/>
                  <a:pt x="4307822" y="3180741"/>
                </a:cubicBezTo>
                <a:cubicBezTo>
                  <a:pt x="4307822" y="3180741"/>
                  <a:pt x="4307822" y="3180741"/>
                  <a:pt x="4307822" y="3519034"/>
                </a:cubicBezTo>
                <a:cubicBezTo>
                  <a:pt x="4307822" y="3519034"/>
                  <a:pt x="4307822" y="3519034"/>
                  <a:pt x="4319762" y="3519034"/>
                </a:cubicBezTo>
                <a:cubicBezTo>
                  <a:pt x="4319762" y="3519034"/>
                  <a:pt x="4319762" y="3519034"/>
                  <a:pt x="4319762" y="3500109"/>
                </a:cubicBezTo>
                <a:cubicBezTo>
                  <a:pt x="4319762" y="3500109"/>
                  <a:pt x="4319762" y="3500109"/>
                  <a:pt x="4319762" y="3186261"/>
                </a:cubicBezTo>
                <a:cubicBezTo>
                  <a:pt x="4319762" y="3186261"/>
                  <a:pt x="4319762" y="3186261"/>
                  <a:pt x="4642139" y="3466989"/>
                </a:cubicBezTo>
                <a:cubicBezTo>
                  <a:pt x="4642139" y="3466989"/>
                  <a:pt x="4642139" y="3466989"/>
                  <a:pt x="4642139" y="3495377"/>
                </a:cubicBezTo>
                <a:cubicBezTo>
                  <a:pt x="4642139" y="3495377"/>
                  <a:pt x="4642139" y="3495377"/>
                  <a:pt x="4642139" y="3812379"/>
                </a:cubicBezTo>
                <a:cubicBezTo>
                  <a:pt x="4642139" y="3812379"/>
                  <a:pt x="4642139" y="3812379"/>
                  <a:pt x="4319762" y="3532439"/>
                </a:cubicBezTo>
                <a:cubicBezTo>
                  <a:pt x="4319762" y="3532439"/>
                  <a:pt x="4319762" y="3532439"/>
                  <a:pt x="4319762" y="3519822"/>
                </a:cubicBezTo>
                <a:cubicBezTo>
                  <a:pt x="4319762" y="3519822"/>
                  <a:pt x="4319762" y="3519822"/>
                  <a:pt x="4307822" y="3519822"/>
                </a:cubicBezTo>
                <a:cubicBezTo>
                  <a:pt x="4307822" y="3519822"/>
                  <a:pt x="4307822" y="3519822"/>
                  <a:pt x="4307822" y="3531651"/>
                </a:cubicBezTo>
                <a:cubicBezTo>
                  <a:pt x="4307822" y="3531651"/>
                  <a:pt x="4307822" y="3531651"/>
                  <a:pt x="4293775" y="3543479"/>
                </a:cubicBezTo>
                <a:cubicBezTo>
                  <a:pt x="4293775" y="3543479"/>
                  <a:pt x="4293775" y="3543479"/>
                  <a:pt x="4302905" y="3552154"/>
                </a:cubicBezTo>
                <a:cubicBezTo>
                  <a:pt x="4302905" y="3552154"/>
                  <a:pt x="4302905" y="3552154"/>
                  <a:pt x="4293072" y="3544268"/>
                </a:cubicBezTo>
                <a:cubicBezTo>
                  <a:pt x="4293072" y="3544268"/>
                  <a:pt x="4293072" y="3544268"/>
                  <a:pt x="3971397" y="3818688"/>
                </a:cubicBezTo>
                <a:cubicBezTo>
                  <a:pt x="3971397" y="3818688"/>
                  <a:pt x="3971397" y="3818688"/>
                  <a:pt x="3971397" y="3838402"/>
                </a:cubicBezTo>
                <a:cubicBezTo>
                  <a:pt x="3971397" y="3838402"/>
                  <a:pt x="3971397" y="3838402"/>
                  <a:pt x="3983337" y="3848653"/>
                </a:cubicBezTo>
                <a:cubicBezTo>
                  <a:pt x="3983337" y="3848653"/>
                  <a:pt x="3983337" y="3848653"/>
                  <a:pt x="3983337" y="3835248"/>
                </a:cubicBezTo>
                <a:cubicBezTo>
                  <a:pt x="3983337" y="3835248"/>
                  <a:pt x="3983337" y="3835248"/>
                  <a:pt x="4305715" y="4115975"/>
                </a:cubicBezTo>
                <a:cubicBezTo>
                  <a:pt x="4305715" y="4115975"/>
                  <a:pt x="4305715" y="4115975"/>
                  <a:pt x="4305715" y="4462154"/>
                </a:cubicBezTo>
                <a:cubicBezTo>
                  <a:pt x="4305715" y="4462154"/>
                  <a:pt x="4305715" y="4462154"/>
                  <a:pt x="3983337" y="4182215"/>
                </a:cubicBezTo>
                <a:cubicBezTo>
                  <a:pt x="3983337" y="4182215"/>
                  <a:pt x="3983337" y="4182215"/>
                  <a:pt x="3983337" y="3849441"/>
                </a:cubicBezTo>
                <a:cubicBezTo>
                  <a:pt x="3983337" y="3849441"/>
                  <a:pt x="3983337" y="3849441"/>
                  <a:pt x="3971397" y="3839190"/>
                </a:cubicBezTo>
                <a:cubicBezTo>
                  <a:pt x="3971397" y="3839190"/>
                  <a:pt x="3971397" y="3839190"/>
                  <a:pt x="3971397" y="4186946"/>
                </a:cubicBezTo>
                <a:cubicBezTo>
                  <a:pt x="3971397" y="4186946"/>
                  <a:pt x="3971397" y="4186946"/>
                  <a:pt x="3639186" y="4470828"/>
                </a:cubicBezTo>
                <a:cubicBezTo>
                  <a:pt x="3639186" y="4470828"/>
                  <a:pt x="3639186" y="4470828"/>
                  <a:pt x="3639186" y="4839875"/>
                </a:cubicBezTo>
                <a:cubicBezTo>
                  <a:pt x="3639186" y="4839875"/>
                  <a:pt x="3639186" y="4839875"/>
                  <a:pt x="3956647" y="5116661"/>
                </a:cubicBezTo>
                <a:cubicBezTo>
                  <a:pt x="3956647" y="5116661"/>
                  <a:pt x="3956647" y="5116661"/>
                  <a:pt x="3956647" y="5100101"/>
                </a:cubicBezTo>
                <a:cubicBezTo>
                  <a:pt x="3956647" y="5100101"/>
                  <a:pt x="3956647" y="5100101"/>
                  <a:pt x="3651126" y="4833567"/>
                </a:cubicBezTo>
                <a:cubicBezTo>
                  <a:pt x="3651126" y="4833567"/>
                  <a:pt x="3651126" y="4833567"/>
                  <a:pt x="3651126" y="4487388"/>
                </a:cubicBezTo>
                <a:cubicBezTo>
                  <a:pt x="3651126" y="4487388"/>
                  <a:pt x="3651126" y="4487388"/>
                  <a:pt x="3956647" y="4753134"/>
                </a:cubicBezTo>
                <a:cubicBezTo>
                  <a:pt x="3956647" y="4753134"/>
                  <a:pt x="3956647" y="4753134"/>
                  <a:pt x="3956647" y="4737362"/>
                </a:cubicBezTo>
                <a:cubicBezTo>
                  <a:pt x="3956647" y="4737362"/>
                  <a:pt x="3956647" y="4737362"/>
                  <a:pt x="3654638" y="4473983"/>
                </a:cubicBezTo>
                <a:cubicBezTo>
                  <a:pt x="3654638" y="4473983"/>
                  <a:pt x="3654638" y="4473983"/>
                  <a:pt x="3979825" y="4196409"/>
                </a:cubicBezTo>
                <a:cubicBezTo>
                  <a:pt x="3979825" y="4196409"/>
                  <a:pt x="3979825" y="4196409"/>
                  <a:pt x="4304309" y="4478714"/>
                </a:cubicBezTo>
                <a:cubicBezTo>
                  <a:pt x="4304309" y="4478714"/>
                  <a:pt x="4304309" y="4478714"/>
                  <a:pt x="3979123" y="4756288"/>
                </a:cubicBezTo>
                <a:cubicBezTo>
                  <a:pt x="3979123" y="4756288"/>
                  <a:pt x="3979123" y="4756288"/>
                  <a:pt x="3957350" y="4737362"/>
                </a:cubicBezTo>
                <a:cubicBezTo>
                  <a:pt x="3957350" y="4737362"/>
                  <a:pt x="3957350" y="4737362"/>
                  <a:pt x="3957350" y="4753922"/>
                </a:cubicBezTo>
                <a:cubicBezTo>
                  <a:pt x="3957350" y="4753922"/>
                  <a:pt x="3957350" y="4753922"/>
                  <a:pt x="3973504" y="4768116"/>
                </a:cubicBezTo>
                <a:cubicBezTo>
                  <a:pt x="3973504" y="4768116"/>
                  <a:pt x="3973504" y="4768116"/>
                  <a:pt x="3973504" y="5114295"/>
                </a:cubicBezTo>
                <a:cubicBezTo>
                  <a:pt x="3973504" y="5114295"/>
                  <a:pt x="3973504" y="5114295"/>
                  <a:pt x="3957350" y="5100101"/>
                </a:cubicBezTo>
                <a:cubicBezTo>
                  <a:pt x="3957350" y="5100101"/>
                  <a:pt x="3957350" y="5100101"/>
                  <a:pt x="3957350" y="5116661"/>
                </a:cubicBezTo>
                <a:cubicBezTo>
                  <a:pt x="3957350" y="5116661"/>
                  <a:pt x="3957350" y="5116661"/>
                  <a:pt x="3971397" y="5129278"/>
                </a:cubicBezTo>
                <a:cubicBezTo>
                  <a:pt x="3971397" y="5129278"/>
                  <a:pt x="3971397" y="5129278"/>
                  <a:pt x="3971397" y="5306704"/>
                </a:cubicBezTo>
                <a:cubicBezTo>
                  <a:pt x="3971397" y="5306704"/>
                  <a:pt x="3971397" y="5306704"/>
                  <a:pt x="3983337" y="5309070"/>
                </a:cubicBezTo>
                <a:cubicBezTo>
                  <a:pt x="3983337" y="5309070"/>
                  <a:pt x="3983337" y="5309070"/>
                  <a:pt x="3983337" y="5134798"/>
                </a:cubicBezTo>
                <a:cubicBezTo>
                  <a:pt x="3983337" y="5134798"/>
                  <a:pt x="3983337" y="5134798"/>
                  <a:pt x="4153305" y="5283047"/>
                </a:cubicBezTo>
                <a:cubicBezTo>
                  <a:pt x="4153305" y="5283047"/>
                  <a:pt x="4153305" y="5283047"/>
                  <a:pt x="4160329" y="5272008"/>
                </a:cubicBezTo>
                <a:cubicBezTo>
                  <a:pt x="4160329" y="5272008"/>
                  <a:pt x="4160329" y="5272008"/>
                  <a:pt x="3991063" y="5125335"/>
                </a:cubicBezTo>
                <a:cubicBezTo>
                  <a:pt x="3991063" y="5125335"/>
                  <a:pt x="3991063" y="5125335"/>
                  <a:pt x="4316249" y="4847761"/>
                </a:cubicBezTo>
                <a:cubicBezTo>
                  <a:pt x="4316249" y="4847761"/>
                  <a:pt x="4316249" y="4847761"/>
                  <a:pt x="4392103" y="4913212"/>
                </a:cubicBezTo>
                <a:cubicBezTo>
                  <a:pt x="4392103" y="4913212"/>
                  <a:pt x="4392103" y="4913212"/>
                  <a:pt x="4636520" y="5126124"/>
                </a:cubicBezTo>
                <a:cubicBezTo>
                  <a:pt x="4636520" y="5126124"/>
                  <a:pt x="4636520" y="5126124"/>
                  <a:pt x="4311333" y="5403697"/>
                </a:cubicBezTo>
                <a:cubicBezTo>
                  <a:pt x="4311333" y="5403697"/>
                  <a:pt x="4311333" y="5403697"/>
                  <a:pt x="4160329" y="5272796"/>
                </a:cubicBezTo>
                <a:cubicBezTo>
                  <a:pt x="4160329" y="5272796"/>
                  <a:pt x="4160329" y="5272796"/>
                  <a:pt x="4154007" y="5283047"/>
                </a:cubicBezTo>
                <a:cubicBezTo>
                  <a:pt x="4154007" y="5283047"/>
                  <a:pt x="4154007" y="5283047"/>
                  <a:pt x="4305715" y="5415526"/>
                </a:cubicBezTo>
                <a:cubicBezTo>
                  <a:pt x="4305715" y="5415526"/>
                  <a:pt x="4305715" y="5415526"/>
                  <a:pt x="4305715" y="5761705"/>
                </a:cubicBezTo>
                <a:cubicBezTo>
                  <a:pt x="4305715" y="5761705"/>
                  <a:pt x="4305715" y="5761705"/>
                  <a:pt x="3983337" y="5480976"/>
                </a:cubicBezTo>
                <a:cubicBezTo>
                  <a:pt x="3983337" y="5480976"/>
                  <a:pt x="3983337" y="5480976"/>
                  <a:pt x="3983337" y="5309858"/>
                </a:cubicBezTo>
                <a:cubicBezTo>
                  <a:pt x="3983337" y="5309858"/>
                  <a:pt x="3983337" y="5309858"/>
                  <a:pt x="3971397" y="5307493"/>
                </a:cubicBezTo>
                <a:cubicBezTo>
                  <a:pt x="3971397" y="5307493"/>
                  <a:pt x="3971397" y="5307493"/>
                  <a:pt x="3971397" y="5487285"/>
                </a:cubicBezTo>
                <a:cubicBezTo>
                  <a:pt x="3971397" y="5487285"/>
                  <a:pt x="3971397" y="5487285"/>
                  <a:pt x="3755776" y="5671020"/>
                </a:cubicBezTo>
                <a:cubicBezTo>
                  <a:pt x="3755776" y="5671020"/>
                  <a:pt x="3755776" y="5671020"/>
                  <a:pt x="3639186" y="5770379"/>
                </a:cubicBezTo>
                <a:cubicBezTo>
                  <a:pt x="3639186" y="5770379"/>
                  <a:pt x="3639186" y="5770379"/>
                  <a:pt x="3639186" y="6021141"/>
                </a:cubicBezTo>
                <a:cubicBezTo>
                  <a:pt x="3639186" y="6021141"/>
                  <a:pt x="3639186" y="6021141"/>
                  <a:pt x="3651126" y="6026661"/>
                </a:cubicBezTo>
                <a:cubicBezTo>
                  <a:pt x="3651126" y="6026661"/>
                  <a:pt x="3651126" y="6026661"/>
                  <a:pt x="3651126" y="5786939"/>
                </a:cubicBezTo>
                <a:cubicBezTo>
                  <a:pt x="3651126" y="5786939"/>
                  <a:pt x="3651126" y="5786939"/>
                  <a:pt x="3973504" y="6067667"/>
                </a:cubicBezTo>
                <a:cubicBezTo>
                  <a:pt x="3973504" y="6067667"/>
                  <a:pt x="3973504" y="6067667"/>
                  <a:pt x="3973504" y="6413845"/>
                </a:cubicBezTo>
                <a:cubicBezTo>
                  <a:pt x="3973504" y="6413845"/>
                  <a:pt x="3973504" y="6413845"/>
                  <a:pt x="3651126" y="6133906"/>
                </a:cubicBezTo>
                <a:cubicBezTo>
                  <a:pt x="3651126" y="6133906"/>
                  <a:pt x="3651126" y="6133906"/>
                  <a:pt x="3651126" y="6027450"/>
                </a:cubicBezTo>
                <a:cubicBezTo>
                  <a:pt x="3651126" y="6027450"/>
                  <a:pt x="3651126" y="6027450"/>
                  <a:pt x="3639186" y="6021930"/>
                </a:cubicBezTo>
                <a:cubicBezTo>
                  <a:pt x="3639186" y="6021930"/>
                  <a:pt x="3639186" y="6021930"/>
                  <a:pt x="3639186" y="6140214"/>
                </a:cubicBezTo>
                <a:cubicBezTo>
                  <a:pt x="3639186" y="6140214"/>
                  <a:pt x="3639186" y="6140214"/>
                  <a:pt x="3979123" y="6435925"/>
                </a:cubicBezTo>
                <a:cubicBezTo>
                  <a:pt x="3979123" y="6435925"/>
                  <a:pt x="3979123" y="6435925"/>
                  <a:pt x="4316249" y="6147311"/>
                </a:cubicBezTo>
                <a:cubicBezTo>
                  <a:pt x="4316249" y="6147311"/>
                  <a:pt x="4316249" y="6147311"/>
                  <a:pt x="4397020" y="6217493"/>
                </a:cubicBezTo>
                <a:cubicBezTo>
                  <a:pt x="4397020" y="6217493"/>
                  <a:pt x="4397020" y="6217493"/>
                  <a:pt x="4403341" y="6206454"/>
                </a:cubicBezTo>
                <a:cubicBezTo>
                  <a:pt x="4403341" y="6206454"/>
                  <a:pt x="4403341" y="6206454"/>
                  <a:pt x="4397722" y="6218282"/>
                </a:cubicBezTo>
                <a:cubicBezTo>
                  <a:pt x="4397722" y="6218282"/>
                  <a:pt x="4397722" y="6218282"/>
                  <a:pt x="4640032" y="6429617"/>
                </a:cubicBezTo>
                <a:cubicBezTo>
                  <a:pt x="4640032" y="6429617"/>
                  <a:pt x="4640032" y="6429617"/>
                  <a:pt x="4640032" y="6784470"/>
                </a:cubicBezTo>
                <a:cubicBezTo>
                  <a:pt x="4640032" y="6784470"/>
                  <a:pt x="4640032" y="6784470"/>
                  <a:pt x="4583142" y="6833040"/>
                </a:cubicBezTo>
                <a:lnTo>
                  <a:pt x="4553907" y="6858000"/>
                </a:lnTo>
                <a:lnTo>
                  <a:pt x="30384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" tIns="90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TextShape 5">
            <a:extLst>
              <a:ext uri="{FF2B5EF4-FFF2-40B4-BE49-F238E27FC236}">
                <a16:creationId xmlns:a16="http://schemas.microsoft.com/office/drawing/2014/main" id="{FACFF20D-DC17-D2B0-0921-2FD3D8514426}"/>
              </a:ext>
            </a:extLst>
          </p:cNvPr>
          <p:cNvSpPr txBox="1"/>
          <p:nvPr/>
        </p:nvSpPr>
        <p:spPr>
          <a:xfrm>
            <a:off x="5566561" y="2356660"/>
            <a:ext cx="4459457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-1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 Black"/>
              </a:rPr>
              <a:t>Helping</a:t>
            </a:r>
            <a:r>
              <a:rPr kumimoji="0" lang="fr-FR" sz="32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 Black"/>
              </a:rPr>
              <a:t> ABINIT</a:t>
            </a:r>
            <a:br>
              <a:rPr kumimoji="0" lang="fr-FR" sz="32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 Black"/>
              </a:rPr>
            </a:br>
            <a:r>
              <a:rPr kumimoji="0" lang="fr-FR" sz="3200" b="0" i="0" u="none" strike="noStrike" kern="1200" cap="none" spc="-1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 Black"/>
              </a:rPr>
              <a:t>to converge</a:t>
            </a:r>
            <a:endParaRPr kumimoji="0" lang="fr-FR" sz="32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09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2A1D-074C-C1AC-C7D0-C3E57FF0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AF291A1D-B3B7-0E31-D978-15C688C6F097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Self-consistent cycle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3980F88-0419-818E-81A9-211FC26AEFF1}"/>
              </a:ext>
            </a:extLst>
          </p:cNvPr>
          <p:cNvGraphicFramePr/>
          <p:nvPr/>
        </p:nvGraphicFramePr>
        <p:xfrm>
          <a:off x="3433762" y="1520790"/>
          <a:ext cx="4873152" cy="4280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er 5">
            <a:extLst>
              <a:ext uri="{FF2B5EF4-FFF2-40B4-BE49-F238E27FC236}">
                <a16:creationId xmlns:a16="http://schemas.microsoft.com/office/drawing/2014/main" id="{C89BF5A8-0602-389C-F0D6-EFD3539B3195}"/>
              </a:ext>
            </a:extLst>
          </p:cNvPr>
          <p:cNvGrpSpPr>
            <a:grpSpLocks/>
          </p:cNvGrpSpPr>
          <p:nvPr/>
        </p:nvGrpSpPr>
        <p:grpSpPr bwMode="auto">
          <a:xfrm>
            <a:off x="7125590" y="2763647"/>
            <a:ext cx="539750" cy="539750"/>
            <a:chOff x="287524" y="2492896"/>
            <a:chExt cx="648072" cy="648072"/>
          </a:xfrm>
        </p:grpSpPr>
        <p:sp>
          <p:nvSpPr>
            <p:cNvPr id="6" name="Arc 3">
              <a:extLst>
                <a:ext uri="{FF2B5EF4-FFF2-40B4-BE49-F238E27FC236}">
                  <a16:creationId xmlns:a16="http://schemas.microsoft.com/office/drawing/2014/main" id="{3F24723E-6912-0A3D-01B6-C048AE506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  <p:sp>
          <p:nvSpPr>
            <p:cNvPr id="7" name="Arc 9">
              <a:extLst>
                <a:ext uri="{FF2B5EF4-FFF2-40B4-BE49-F238E27FC236}">
                  <a16:creationId xmlns:a16="http://schemas.microsoft.com/office/drawing/2014/main" id="{87D4788A-41BD-7B9D-10E6-B475A7FEC5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  <p:sp>
          <p:nvSpPr>
            <p:cNvPr id="8" name="Arc 10">
              <a:extLst>
                <a:ext uri="{FF2B5EF4-FFF2-40B4-BE49-F238E27FC236}">
                  <a16:creationId xmlns:a16="http://schemas.microsoft.com/office/drawing/2014/main" id="{D2162878-E4F0-7BA1-1048-4A741BBD24A3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B8A6DF6-B8D6-F7D5-4424-4DBA1B8A541E}"/>
              </a:ext>
            </a:extLst>
          </p:cNvPr>
          <p:cNvSpPr txBox="1"/>
          <p:nvPr/>
        </p:nvSpPr>
        <p:spPr>
          <a:xfrm>
            <a:off x="6579553" y="2496901"/>
            <a:ext cx="993495" cy="695914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softEdge rad="63500"/>
          </a:effectLst>
        </p:spPr>
        <p:txBody>
          <a:bodyPr wrap="none" lIns="180000" tIns="180000" rIns="180000" bIns="180000">
            <a:spAutoFit/>
          </a:bodyPr>
          <a:lstStyle/>
          <a:p>
            <a:pPr algn="ctr">
              <a:lnSpc>
                <a:spcPct val="90000"/>
              </a:lnSpc>
              <a:spcBef>
                <a:spcPts val="3600"/>
              </a:spcBef>
              <a:buClr>
                <a:srgbClr val="99CC00"/>
              </a:buClr>
              <a:defRPr/>
            </a:pPr>
            <a:r>
              <a:rPr lang="fr-FR" sz="1200" i="1" kern="0" dirty="0" err="1">
                <a:solidFill>
                  <a:srgbClr val="0091C3">
                    <a:lumMod val="75000"/>
                  </a:srgbClr>
                </a:solidFill>
                <a:ea typeface="ＭＳ Ｐゴシック" charset="0"/>
                <a:cs typeface="ＭＳ Ｐゴシック" charset="0"/>
              </a:rPr>
              <a:t>Iterative</a:t>
            </a:r>
            <a:br>
              <a:rPr lang="fr-FR" sz="1200" i="1" kern="0" dirty="0">
                <a:solidFill>
                  <a:srgbClr val="0091C3">
                    <a:lumMod val="75000"/>
                  </a:srgbClr>
                </a:solidFill>
                <a:ea typeface="ＭＳ Ｐゴシック" charset="0"/>
                <a:cs typeface="ＭＳ Ｐゴシック" charset="0"/>
              </a:rPr>
            </a:br>
            <a:r>
              <a:rPr lang="fr-FR" sz="1200" i="1" kern="0" dirty="0" err="1">
                <a:solidFill>
                  <a:srgbClr val="0091C3">
                    <a:lumMod val="75000"/>
                  </a:srgbClr>
                </a:solidFill>
                <a:ea typeface="ＭＳ Ｐゴシック" charset="0"/>
                <a:cs typeface="ＭＳ Ｐゴシック" charset="0"/>
              </a:rPr>
              <a:t>algorithm</a:t>
            </a:r>
            <a:endParaRPr lang="fr-FR" sz="1200" i="1" kern="0" dirty="0">
              <a:solidFill>
                <a:srgbClr val="0091C3">
                  <a:lumMod val="75000"/>
                </a:srgbClr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Flèche courbée vers la gauche 9">
            <a:extLst>
              <a:ext uri="{FF2B5EF4-FFF2-40B4-BE49-F238E27FC236}">
                <a16:creationId xmlns:a16="http://schemas.microsoft.com/office/drawing/2014/main" id="{046E9306-0A1B-B413-A4DF-319A42ECD6BA}"/>
              </a:ext>
            </a:extLst>
          </p:cNvPr>
          <p:cNvSpPr/>
          <p:nvPr/>
        </p:nvSpPr>
        <p:spPr>
          <a:xfrm rot="10800000">
            <a:off x="6273419" y="3192814"/>
            <a:ext cx="464026" cy="757386"/>
          </a:xfrm>
          <a:prstGeom prst="curvedLeftArrow">
            <a:avLst/>
          </a:prstGeom>
          <a:solidFill>
            <a:srgbClr val="F08728">
              <a:lumMod val="60000"/>
              <a:lumOff val="40000"/>
            </a:srgbClr>
          </a:solidFill>
          <a:ln w="25400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0741A6-8CA7-7EDD-7A5A-2733AADA1F52}"/>
              </a:ext>
            </a:extLst>
          </p:cNvPr>
          <p:cNvSpPr txBox="1"/>
          <p:nvPr/>
        </p:nvSpPr>
        <p:spPr>
          <a:xfrm>
            <a:off x="5563742" y="3381310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Non self-consistent</a:t>
            </a:r>
            <a:b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</a:b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iterations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if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necessary</a:t>
            </a: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AA6103B7-D26B-1EE3-844D-0FAAAD00BD2A}"/>
              </a:ext>
            </a:extLst>
          </p:cNvPr>
          <p:cNvSpPr/>
          <p:nvPr/>
        </p:nvSpPr>
        <p:spPr>
          <a:xfrm>
            <a:off x="4881350" y="5922299"/>
            <a:ext cx="341194" cy="314729"/>
          </a:xfrm>
          <a:prstGeom prst="downArrow">
            <a:avLst/>
          </a:prstGeom>
          <a:gradFill flip="none" rotWithShape="1">
            <a:gsLst>
              <a:gs pos="0">
                <a:srgbClr val="990099">
                  <a:tint val="66000"/>
                  <a:satMod val="160000"/>
                </a:srgbClr>
              </a:gs>
              <a:gs pos="50000">
                <a:srgbClr val="990099">
                  <a:tint val="44500"/>
                  <a:satMod val="160000"/>
                </a:srgbClr>
              </a:gs>
              <a:gs pos="100000">
                <a:srgbClr val="990099">
                  <a:tint val="23500"/>
                  <a:satMod val="160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890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19637-870A-715D-54C5-C19EA6C0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944EBBFF-62D2-EFE4-9541-9C4AF7782A5A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Self-consistent cycle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D440762D-C880-50D6-F32D-D96A47F733C5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Mixing</a:t>
            </a: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D4D49-C555-E4AF-2BE4-85299A187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341" y="1373685"/>
            <a:ext cx="4949825" cy="484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848323D8-7498-62C9-BB43-C92D45EE041D}"/>
              </a:ext>
            </a:extLst>
          </p:cNvPr>
          <p:cNvGrpSpPr/>
          <p:nvPr/>
        </p:nvGrpSpPr>
        <p:grpSpPr>
          <a:xfrm>
            <a:off x="4658341" y="3565641"/>
            <a:ext cx="1446523" cy="1200674"/>
            <a:chOff x="3104" y="2015569"/>
            <a:chExt cx="1446523" cy="1200674"/>
          </a:xfrm>
          <a:solidFill>
            <a:srgbClr val="FAB45F">
              <a:lumMod val="75000"/>
            </a:srgbClr>
          </a:solidFill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31199E9-AEC5-381A-1D2B-9E0D33A2C58A}"/>
                </a:ext>
              </a:extLst>
            </p:cNvPr>
            <p:cNvSpPr/>
            <p:nvPr/>
          </p:nvSpPr>
          <p:spPr>
            <a:xfrm>
              <a:off x="3104" y="2015569"/>
              <a:ext cx="1446523" cy="1200674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7" name="Ellipse 4">
              <a:extLst>
                <a:ext uri="{FF2B5EF4-FFF2-40B4-BE49-F238E27FC236}">
                  <a16:creationId xmlns:a16="http://schemas.microsoft.com/office/drawing/2014/main" id="{23999707-A43C-3D1A-D35C-34C675A2D13D}"/>
                </a:ext>
              </a:extLst>
            </p:cNvPr>
            <p:cNvSpPr/>
            <p:nvPr/>
          </p:nvSpPr>
          <p:spPr>
            <a:xfrm>
              <a:off x="214942" y="2191404"/>
              <a:ext cx="1022847" cy="84900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Mixing</a:t>
              </a:r>
              <a:r>
                <a:rPr kumimoji="0" lang="fr-FR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of </a:t>
              </a:r>
              <a:r>
                <a:rPr kumimoji="0" lang="fr-FR" sz="16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iterations</a:t>
              </a:r>
              <a:br>
                <a:rPr kumimoji="0" lang="fr-FR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br>
                <a:rPr kumimoji="0" lang="fr-FR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Improve</a:t>
              </a:r>
              <a:r>
                <a:rPr kumimoji="0" lang="fr-FR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cycle convergence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5DEDC071-D3BB-2392-DE25-24327FD02B51}"/>
              </a:ext>
            </a:extLst>
          </p:cNvPr>
          <p:cNvSpPr txBox="1"/>
          <p:nvPr/>
        </p:nvSpPr>
        <p:spPr>
          <a:xfrm>
            <a:off x="1865194" y="2483929"/>
            <a:ext cx="272490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Mixing the density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with the densities of previous iterations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355600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=&gt;	Damping of the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	oscillations</a:t>
            </a:r>
          </a:p>
        </p:txBody>
      </p:sp>
    </p:spTree>
    <p:extLst>
      <p:ext uri="{BB962C8B-B14F-4D97-AF65-F5344CB8AC3E}">
        <p14:creationId xmlns:p14="http://schemas.microsoft.com/office/powerpoint/2010/main" val="2642041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44AFC-0DC2-56BA-C4F9-2AF7A194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9B0A9AAC-3585-F580-DCD5-58B01EE4C965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Mixing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/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preconditionning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density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E69BC882-4C7A-523A-22A6-97C629E9D0F9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Mixing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the new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iteration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and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previous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one(s)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Espace réservé du contenu 11">
                <a:extLst>
                  <a:ext uri="{FF2B5EF4-FFF2-40B4-BE49-F238E27FC236}">
                    <a16:creationId xmlns:a16="http://schemas.microsoft.com/office/drawing/2014/main" id="{398957C2-7821-CD8C-9773-1CB5F76762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343" y="1961627"/>
                <a:ext cx="7648154" cy="358114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923925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Font typeface="Arial" pitchFamily="34" charset="0"/>
                  <a:buNone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SzPct val="90000"/>
                  <a:buFontTx/>
                  <a:buBlip>
                    <a:blip r:embed="rId2"/>
                  </a:buBlip>
                  <a:defRPr sz="16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2pPr>
                <a:lvl3pPr marL="36195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SzPct val="36000"/>
                  <a:buFont typeface="Arial" pitchFamily="34" charset="0"/>
                  <a:buNone/>
                  <a:defRPr sz="16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3pPr>
                <a:lvl4pPr marL="1009650" indent="-238125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Clr>
                    <a:srgbClr val="666666"/>
                  </a:buClr>
                  <a:buSzPct val="36000"/>
                  <a:buFontTx/>
                  <a:buBlip>
                    <a:blip r:embed="rId3"/>
                  </a:buBlip>
                  <a:defRPr sz="16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4pPr>
                <a:lvl5pPr marL="1133475" indent="-1143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Clr>
                    <a:srgbClr val="666666"/>
                  </a:buClr>
                  <a:buFont typeface="Arial" pitchFamily="34" charset="0"/>
                  <a:buChar char="-"/>
                  <a:defRPr sz="16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 indent="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None/>
                </a:pPr>
                <a:br>
                  <a:rPr lang="fr-FR" sz="6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fr-FR" sz="20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Favor</a:t>
                </a:r>
                <a:r>
                  <a:rPr lang="fr-F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fr-FR" sz="20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iterations</a:t>
                </a:r>
                <a:r>
                  <a:rPr lang="fr-F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near</a:t>
                </a:r>
                <a:r>
                  <a:rPr lang="fr-F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convergence</a:t>
                </a:r>
              </a:p>
              <a:p>
                <a:pPr marL="0" lvl="3" indent="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None/>
                </a:pPr>
                <a:endParaRPr lang="fr-F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3" indent="-34290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Key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quantity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density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residual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b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𝑖𝑛</m:t>
                            </m:r>
                          </m:sup>
                        </m:sSup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𝑜𝑢𝑡</m:t>
                        </m:r>
                      </m:sup>
                    </m:sSup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fr-FR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𝑖𝑛</m:t>
                            </m:r>
                          </m:sup>
                        </m:sSup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fr-FR" sz="20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𝑖𝑛</m:t>
                        </m:r>
                      </m:sup>
                    </m:sSup>
                  </m:oMath>
                </a14:m>
                <a:endParaRPr lang="fr-F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3" indent="-34290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 for a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mixing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scheme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b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Minimize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norm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density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residual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𝑖𝑛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fr-F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3" indent="-34290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fr-F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3" indent="-34290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 of the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mixing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space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(real or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reciprocal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8" name="Espace réservé du contenu 11">
                <a:extLst>
                  <a:ext uri="{FF2B5EF4-FFF2-40B4-BE49-F238E27FC236}">
                    <a16:creationId xmlns:a16="http://schemas.microsoft.com/office/drawing/2014/main" id="{398957C2-7821-CD8C-9773-1CB5F7676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43" y="1961627"/>
                <a:ext cx="7648154" cy="3581146"/>
              </a:xfrm>
              <a:prstGeom prst="rect">
                <a:avLst/>
              </a:prstGeom>
              <a:blipFill>
                <a:blip r:embed="rId4"/>
                <a:stretch>
                  <a:fillRect l="-1987" b="-3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F76C585C-DDB2-6993-F467-0B6264A26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799" y="1347124"/>
            <a:ext cx="2754447" cy="2863045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6F9B0B68-1136-F624-306F-7F2F2749B86B}"/>
              </a:ext>
            </a:extLst>
          </p:cNvPr>
          <p:cNvGrpSpPr/>
          <p:nvPr/>
        </p:nvGrpSpPr>
        <p:grpSpPr>
          <a:xfrm>
            <a:off x="8069216" y="4684019"/>
            <a:ext cx="3036389" cy="1680393"/>
            <a:chOff x="8676640" y="5017113"/>
            <a:chExt cx="3036389" cy="1680393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2AE78C4-A146-24DE-9072-E38141EEF27D}"/>
                </a:ext>
              </a:extLst>
            </p:cNvPr>
            <p:cNvSpPr/>
            <p:nvPr/>
          </p:nvSpPr>
          <p:spPr>
            <a:xfrm>
              <a:off x="9475651" y="5181055"/>
              <a:ext cx="274320" cy="264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FB04C502-1DA1-E8CA-D9EC-94C50A6175DF}"/>
                </a:ext>
              </a:extLst>
            </p:cNvPr>
            <p:cNvSpPr/>
            <p:nvPr/>
          </p:nvSpPr>
          <p:spPr>
            <a:xfrm>
              <a:off x="8809572" y="5131079"/>
              <a:ext cx="2903457" cy="1434347"/>
            </a:xfrm>
            <a:custGeom>
              <a:avLst/>
              <a:gdLst>
                <a:gd name="connsiteX0" fmla="*/ 2903457 w 2903457"/>
                <a:gd name="connsiteY0" fmla="*/ 633995 h 1434347"/>
                <a:gd name="connsiteX1" fmla="*/ 2528988 w 2903457"/>
                <a:gd name="connsiteY1" fmla="*/ 1208761 h 1434347"/>
                <a:gd name="connsiteX2" fmla="*/ 1605879 w 2903457"/>
                <a:gd name="connsiteY2" fmla="*/ 947504 h 1434347"/>
                <a:gd name="connsiteX3" fmla="*/ 1092074 w 2903457"/>
                <a:gd name="connsiteY3" fmla="*/ 485950 h 1434347"/>
                <a:gd name="connsiteX4" fmla="*/ 1806177 w 2903457"/>
                <a:gd name="connsiteY4" fmla="*/ 189858 h 1434347"/>
                <a:gd name="connsiteX5" fmla="*/ 1666839 w 2903457"/>
                <a:gd name="connsiteY5" fmla="*/ 1417767 h 1434347"/>
                <a:gd name="connsiteX6" fmla="*/ 665354 w 2903457"/>
                <a:gd name="connsiteY6" fmla="*/ 895252 h 1434347"/>
                <a:gd name="connsiteX7" fmla="*/ 3502 w 2903457"/>
                <a:gd name="connsiteY7" fmla="*/ 834292 h 1434347"/>
                <a:gd name="connsiteX8" fmla="*/ 421514 w 2903457"/>
                <a:gd name="connsiteY8" fmla="*/ 41812 h 1434347"/>
                <a:gd name="connsiteX9" fmla="*/ 813399 w 2903457"/>
                <a:gd name="connsiteY9" fmla="*/ 181150 h 14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3457" h="1434347">
                  <a:moveTo>
                    <a:pt x="2903457" y="633995"/>
                  </a:moveTo>
                  <a:cubicBezTo>
                    <a:pt x="2824354" y="895252"/>
                    <a:pt x="2745251" y="1156510"/>
                    <a:pt x="2528988" y="1208761"/>
                  </a:cubicBezTo>
                  <a:cubicBezTo>
                    <a:pt x="2312725" y="1261012"/>
                    <a:pt x="1845365" y="1067973"/>
                    <a:pt x="1605879" y="947504"/>
                  </a:cubicBezTo>
                  <a:cubicBezTo>
                    <a:pt x="1366393" y="827035"/>
                    <a:pt x="1058691" y="612224"/>
                    <a:pt x="1092074" y="485950"/>
                  </a:cubicBezTo>
                  <a:cubicBezTo>
                    <a:pt x="1125457" y="359676"/>
                    <a:pt x="1710383" y="34555"/>
                    <a:pt x="1806177" y="189858"/>
                  </a:cubicBezTo>
                  <a:cubicBezTo>
                    <a:pt x="1901971" y="345161"/>
                    <a:pt x="1856976" y="1300201"/>
                    <a:pt x="1666839" y="1417767"/>
                  </a:cubicBezTo>
                  <a:cubicBezTo>
                    <a:pt x="1476702" y="1535333"/>
                    <a:pt x="942577" y="992498"/>
                    <a:pt x="665354" y="895252"/>
                  </a:cubicBezTo>
                  <a:cubicBezTo>
                    <a:pt x="388131" y="798006"/>
                    <a:pt x="44142" y="976532"/>
                    <a:pt x="3502" y="834292"/>
                  </a:cubicBezTo>
                  <a:cubicBezTo>
                    <a:pt x="-37138" y="692052"/>
                    <a:pt x="286531" y="150669"/>
                    <a:pt x="421514" y="41812"/>
                  </a:cubicBezTo>
                  <a:cubicBezTo>
                    <a:pt x="556497" y="-67045"/>
                    <a:pt x="684948" y="57052"/>
                    <a:pt x="813399" y="18115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B1B92F-7C30-13DB-478F-7505A83A5DB9}"/>
                </a:ext>
              </a:extLst>
            </p:cNvPr>
            <p:cNvSpPr/>
            <p:nvPr/>
          </p:nvSpPr>
          <p:spPr>
            <a:xfrm>
              <a:off x="9611360" y="5648960"/>
              <a:ext cx="10160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09788F9-6700-83D9-4479-3FD8F298D289}"/>
                </a:ext>
              </a:extLst>
            </p:cNvPr>
            <p:cNvSpPr/>
            <p:nvPr/>
          </p:nvSpPr>
          <p:spPr>
            <a:xfrm>
              <a:off x="9104811" y="5017113"/>
              <a:ext cx="274320" cy="264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CBECACC-9C65-8488-57B1-72DCCD7304F2}"/>
                </a:ext>
              </a:extLst>
            </p:cNvPr>
            <p:cNvSpPr/>
            <p:nvPr/>
          </p:nvSpPr>
          <p:spPr>
            <a:xfrm>
              <a:off x="8676640" y="5801360"/>
              <a:ext cx="274320" cy="264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45ECFA1-F75E-0A8E-14C3-77B47776443C}"/>
                </a:ext>
              </a:extLst>
            </p:cNvPr>
            <p:cNvSpPr/>
            <p:nvPr/>
          </p:nvSpPr>
          <p:spPr>
            <a:xfrm>
              <a:off x="9773829" y="5480080"/>
              <a:ext cx="274320" cy="264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CCF7603-B706-C71C-CD9D-7674160578F2}"/>
                </a:ext>
              </a:extLst>
            </p:cNvPr>
            <p:cNvSpPr/>
            <p:nvPr/>
          </p:nvSpPr>
          <p:spPr>
            <a:xfrm>
              <a:off x="10261600" y="5933440"/>
              <a:ext cx="274320" cy="264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A48A8E3-D01E-9FEE-8907-D3AF016A895C}"/>
                </a:ext>
              </a:extLst>
            </p:cNvPr>
            <p:cNvSpPr/>
            <p:nvPr/>
          </p:nvSpPr>
          <p:spPr>
            <a:xfrm>
              <a:off x="9337040" y="5877826"/>
              <a:ext cx="274320" cy="264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8EC1D69F-9731-D78C-4AEC-5B8DB8E9E9F4}"/>
                </a:ext>
              </a:extLst>
            </p:cNvPr>
            <p:cNvSpPr/>
            <p:nvPr/>
          </p:nvSpPr>
          <p:spPr>
            <a:xfrm>
              <a:off x="11186160" y="6197600"/>
              <a:ext cx="274320" cy="264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E5D00B18-D78E-C6CB-F76B-D1A2B1C1CFF8}"/>
                </a:ext>
              </a:extLst>
            </p:cNvPr>
            <p:cNvSpPr/>
            <p:nvPr/>
          </p:nvSpPr>
          <p:spPr>
            <a:xfrm>
              <a:off x="10566400" y="5210840"/>
              <a:ext cx="274320" cy="264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77124EC-E246-8150-DCD2-15015D1D1E12}"/>
                </a:ext>
              </a:extLst>
            </p:cNvPr>
            <p:cNvSpPr/>
            <p:nvPr/>
          </p:nvSpPr>
          <p:spPr>
            <a:xfrm>
              <a:off x="10292080" y="6433346"/>
              <a:ext cx="274320" cy="264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58224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032-040B-A20D-1C52-DE5CEF7E5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F601DCC1-2AC0-0740-05D7-9B1D4DD4D668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Mixing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/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preconditionning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density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BE0200A5-94FE-B1C5-492C-E3FF896EF971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Preconditionning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the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density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residual</a:t>
            </a: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11">
                <a:extLst>
                  <a:ext uri="{FF2B5EF4-FFF2-40B4-BE49-F238E27FC236}">
                    <a16:creationId xmlns:a16="http://schemas.microsoft.com/office/drawing/2014/main" id="{A0A7B17D-F4FF-3248-E25A-AB9F5D94F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8053" y="1880269"/>
                <a:ext cx="7375612" cy="353773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923925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Font typeface="Arial" pitchFamily="34" charset="0"/>
                  <a:buNone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360363" indent="-360363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SzPct val="90000"/>
                  <a:buFontTx/>
                  <a:buBlip>
                    <a:blip r:embed="rId2"/>
                  </a:buBlip>
                  <a:defRPr sz="16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2pPr>
                <a:lvl3pPr marL="36195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SzPct val="36000"/>
                  <a:buFont typeface="Arial" pitchFamily="34" charset="0"/>
                  <a:buNone/>
                  <a:defRPr sz="16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3pPr>
                <a:lvl4pPr marL="1009650" indent="-238125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Clr>
                    <a:srgbClr val="666666"/>
                  </a:buClr>
                  <a:buSzPct val="36000"/>
                  <a:buFontTx/>
                  <a:buBlip>
                    <a:blip r:embed="rId3"/>
                  </a:buBlip>
                  <a:defRPr sz="16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4pPr>
                <a:lvl5pPr marL="1133475" indent="-1143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Clr>
                    <a:srgbClr val="666666"/>
                  </a:buClr>
                  <a:buFont typeface="Arial" pitchFamily="34" charset="0"/>
                  <a:buChar char="-"/>
                  <a:defRPr sz="16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 indent="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None/>
                </a:pPr>
                <a:br>
                  <a:rPr lang="fr-FR" sz="6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fr-F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the relevant components and </a:t>
                </a:r>
                <a:r>
                  <a:rPr lang="fr-FR" sz="20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attenuate</a:t>
                </a:r>
                <a:br>
                  <a:rPr lang="fr-F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fr-F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oscillations of the </a:t>
                </a:r>
                <a:r>
                  <a:rPr lang="fr-FR" sz="20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residual</a:t>
                </a:r>
                <a:endParaRPr lang="fr-F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3" indent="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None/>
                </a:pPr>
                <a:endParaRPr lang="fr-F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3" indent="-34290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Apply a </a:t>
                </a:r>
                <a:r>
                  <a:rPr lang="fr-FR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operator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density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residual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fr-FR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d>
                  </m:oMath>
                </a14:m>
                <a:endParaRPr lang="fr-F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3" indent="-34290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inverse of the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dielectric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𝑑𝑉</m:t>
                                </m:r>
                              </m:num>
                              <m:den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ideal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preconditioner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⇢ But to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heavy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compute</a:t>
                </a:r>
                <a:endParaRPr lang="fr-F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3" indent="-34290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We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just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need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 approximation, not the exact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preconditioner</a:t>
                </a:r>
                <a:b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of « model »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preconditioner</a:t>
                </a:r>
                <a:endParaRPr lang="fr-F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3" indent="-34290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Do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we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precondition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real ou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reciprocal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space</a:t>
                </a:r>
                <a:r>
                  <a:rPr lang="fr-F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marL="342900" lvl="3" indent="-34290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fr-F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3" indent="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SzPct val="100000"/>
                  <a:buNone/>
                </a:pPr>
                <a:endParaRPr lang="fr-F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Espace réservé du contenu 11">
                <a:extLst>
                  <a:ext uri="{FF2B5EF4-FFF2-40B4-BE49-F238E27FC236}">
                    <a16:creationId xmlns:a16="http://schemas.microsoft.com/office/drawing/2014/main" id="{A0A7B17D-F4FF-3248-E25A-AB9F5D94F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53" y="1880269"/>
                <a:ext cx="7375612" cy="3537730"/>
              </a:xfrm>
              <a:prstGeom prst="rect">
                <a:avLst/>
              </a:prstGeom>
              <a:blipFill>
                <a:blip r:embed="rId4"/>
                <a:stretch>
                  <a:fillRect l="-2062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>
            <a:extLst>
              <a:ext uri="{FF2B5EF4-FFF2-40B4-BE49-F238E27FC236}">
                <a16:creationId xmlns:a16="http://schemas.microsoft.com/office/drawing/2014/main" id="{544E9333-046D-2C94-6A7C-0C029FED6172}"/>
              </a:ext>
            </a:extLst>
          </p:cNvPr>
          <p:cNvGrpSpPr/>
          <p:nvPr/>
        </p:nvGrpSpPr>
        <p:grpSpPr>
          <a:xfrm>
            <a:off x="8989083" y="3014134"/>
            <a:ext cx="2068383" cy="1413186"/>
            <a:chOff x="8667350" y="1660135"/>
            <a:chExt cx="3258185" cy="1683451"/>
          </a:xfrm>
        </p:grpSpPr>
        <p:pic>
          <p:nvPicPr>
            <p:cNvPr id="6" name="Picture 4" descr="Advanced Learning Technologies for Deep Learning | NTT Technical Review">
              <a:extLst>
                <a:ext uri="{FF2B5EF4-FFF2-40B4-BE49-F238E27FC236}">
                  <a16:creationId xmlns:a16="http://schemas.microsoft.com/office/drawing/2014/main" id="{29E785D6-32FC-AAE9-35A6-5F25B452B5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667350" y="1660135"/>
              <a:ext cx="3258185" cy="168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4AA7000-E0F0-214C-6B6F-DC033810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79150" y="2216150"/>
              <a:ext cx="1269471" cy="481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32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D4DD5-A483-24E5-5F62-19EB1AB4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A1BC5D-6379-DE7B-0C9E-B42D26EDF2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C77A0-1F4E-42FF-9FFC-F45C3A64AF90}" type="slidenum"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0D950-6A4F-39D7-456F-3C54DD69AF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688D96-0885-E158-6FAB-5AF5B26B60D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28/10/2022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5E3441-880C-0160-5E45-503D0531A54F}"/>
              </a:ext>
            </a:extLst>
          </p:cNvPr>
          <p:cNvSpPr txBox="1"/>
          <p:nvPr/>
        </p:nvSpPr>
        <p:spPr>
          <a:xfrm>
            <a:off x="10319657" y="1230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5E601D-8809-F695-AB9A-63712AB35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75126" cy="6858000"/>
          </a:xfrm>
          <a:prstGeom prst="rect">
            <a:avLst/>
          </a:prstGeom>
        </p:spPr>
      </p:pic>
      <p:pic>
        <p:nvPicPr>
          <p:cNvPr id="8" name="Logo CEA">
            <a:extLst>
              <a:ext uri="{FF2B5EF4-FFF2-40B4-BE49-F238E27FC236}">
                <a16:creationId xmlns:a16="http://schemas.microsoft.com/office/drawing/2014/main" id="{CF29DA5F-4D9E-5B06-B615-AD7A8D6F8E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4" name="Espace réservé pour une image  14">
            <a:extLst>
              <a:ext uri="{FF2B5EF4-FFF2-40B4-BE49-F238E27FC236}">
                <a16:creationId xmlns:a16="http://schemas.microsoft.com/office/drawing/2014/main" id="{484EFF33-8C4D-E5F7-96CA-4EF7D885D96C}"/>
              </a:ext>
            </a:extLst>
          </p:cNvPr>
          <p:cNvSpPr txBox="1">
            <a:spLocks/>
          </p:cNvSpPr>
          <p:nvPr/>
        </p:nvSpPr>
        <p:spPr>
          <a:xfrm flipH="1">
            <a:off x="2411720" y="0"/>
            <a:ext cx="5305156" cy="6858000"/>
          </a:xfrm>
          <a:custGeom>
            <a:avLst/>
            <a:gdLst>
              <a:gd name="connsiteX0" fmla="*/ 4647758 w 5305156"/>
              <a:gd name="connsiteY0" fmla="*/ 6793932 h 6858000"/>
              <a:gd name="connsiteX1" fmla="*/ 4720099 w 5305156"/>
              <a:gd name="connsiteY1" fmla="*/ 6857017 h 6858000"/>
              <a:gd name="connsiteX2" fmla="*/ 4721226 w 5305156"/>
              <a:gd name="connsiteY2" fmla="*/ 6858000 h 6858000"/>
              <a:gd name="connsiteX3" fmla="*/ 4572862 w 5305156"/>
              <a:gd name="connsiteY3" fmla="*/ 6858000 h 6858000"/>
              <a:gd name="connsiteX4" fmla="*/ 4579542 w 5305156"/>
              <a:gd name="connsiteY4" fmla="*/ 6852286 h 6858000"/>
              <a:gd name="connsiteX5" fmla="*/ 4647758 w 5305156"/>
              <a:gd name="connsiteY5" fmla="*/ 6793932 h 6858000"/>
              <a:gd name="connsiteX6" fmla="*/ 4651972 w 5305156"/>
              <a:gd name="connsiteY6" fmla="*/ 6434348 h 6858000"/>
              <a:gd name="connsiteX7" fmla="*/ 4974349 w 5305156"/>
              <a:gd name="connsiteY7" fmla="*/ 6715076 h 6858000"/>
              <a:gd name="connsiteX8" fmla="*/ 4974349 w 5305156"/>
              <a:gd name="connsiteY8" fmla="*/ 6799592 h 6858000"/>
              <a:gd name="connsiteX9" fmla="*/ 4974349 w 5305156"/>
              <a:gd name="connsiteY9" fmla="*/ 6858000 h 6858000"/>
              <a:gd name="connsiteX10" fmla="*/ 4741003 w 5305156"/>
              <a:gd name="connsiteY10" fmla="*/ 6858000 h 6858000"/>
              <a:gd name="connsiteX11" fmla="*/ 4736254 w 5305156"/>
              <a:gd name="connsiteY11" fmla="*/ 6853863 h 6858000"/>
              <a:gd name="connsiteX12" fmla="*/ 4720099 w 5305156"/>
              <a:gd name="connsiteY12" fmla="*/ 6857017 h 6858000"/>
              <a:gd name="connsiteX13" fmla="*/ 4735551 w 5305156"/>
              <a:gd name="connsiteY13" fmla="*/ 6853075 h 6858000"/>
              <a:gd name="connsiteX14" fmla="*/ 4651972 w 5305156"/>
              <a:gd name="connsiteY14" fmla="*/ 6780527 h 6858000"/>
              <a:gd name="connsiteX15" fmla="*/ 4651972 w 5305156"/>
              <a:gd name="connsiteY15" fmla="*/ 6434348 h 6858000"/>
              <a:gd name="connsiteX16" fmla="*/ 4319762 w 5305156"/>
              <a:gd name="connsiteY16" fmla="*/ 5786939 h 6858000"/>
              <a:gd name="connsiteX17" fmla="*/ 4527656 w 5305156"/>
              <a:gd name="connsiteY17" fmla="*/ 5968308 h 6858000"/>
              <a:gd name="connsiteX18" fmla="*/ 4642139 w 5305156"/>
              <a:gd name="connsiteY18" fmla="*/ 6067667 h 6858000"/>
              <a:gd name="connsiteX19" fmla="*/ 4642139 w 5305156"/>
              <a:gd name="connsiteY19" fmla="*/ 6413845 h 6858000"/>
              <a:gd name="connsiteX20" fmla="*/ 4403341 w 5305156"/>
              <a:gd name="connsiteY20" fmla="*/ 6206454 h 6858000"/>
              <a:gd name="connsiteX21" fmla="*/ 4319762 w 5305156"/>
              <a:gd name="connsiteY21" fmla="*/ 6133906 h 6858000"/>
              <a:gd name="connsiteX22" fmla="*/ 4319762 w 5305156"/>
              <a:gd name="connsiteY22" fmla="*/ 5786939 h 6858000"/>
              <a:gd name="connsiteX23" fmla="*/ 3755776 w 5305156"/>
              <a:gd name="connsiteY23" fmla="*/ 5671020 h 6858000"/>
              <a:gd name="connsiteX24" fmla="*/ 3767716 w 5305156"/>
              <a:gd name="connsiteY24" fmla="*/ 5677328 h 6858000"/>
              <a:gd name="connsiteX25" fmla="*/ 3755776 w 5305156"/>
              <a:gd name="connsiteY25" fmla="*/ 5671020 h 6858000"/>
              <a:gd name="connsiteX26" fmla="*/ 3979825 w 5305156"/>
              <a:gd name="connsiteY26" fmla="*/ 5495959 h 6858000"/>
              <a:gd name="connsiteX27" fmla="*/ 4304309 w 5305156"/>
              <a:gd name="connsiteY27" fmla="*/ 5779053 h 6858000"/>
              <a:gd name="connsiteX28" fmla="*/ 3979123 w 5305156"/>
              <a:gd name="connsiteY28" fmla="*/ 6056627 h 6858000"/>
              <a:gd name="connsiteX29" fmla="*/ 3654638 w 5305156"/>
              <a:gd name="connsiteY29" fmla="*/ 5773533 h 6858000"/>
              <a:gd name="connsiteX30" fmla="*/ 3767716 w 5305156"/>
              <a:gd name="connsiteY30" fmla="*/ 5677328 h 6858000"/>
              <a:gd name="connsiteX31" fmla="*/ 3979825 w 5305156"/>
              <a:gd name="connsiteY31" fmla="*/ 5495959 h 6858000"/>
              <a:gd name="connsiteX32" fmla="*/ 4984885 w 5305156"/>
              <a:gd name="connsiteY32" fmla="*/ 4847761 h 6858000"/>
              <a:gd name="connsiteX33" fmla="*/ 5305156 w 5305156"/>
              <a:gd name="connsiteY33" fmla="*/ 5126124 h 6858000"/>
              <a:gd name="connsiteX34" fmla="*/ 4979968 w 5305156"/>
              <a:gd name="connsiteY34" fmla="*/ 5403697 h 6858000"/>
              <a:gd name="connsiteX35" fmla="*/ 4871807 w 5305156"/>
              <a:gd name="connsiteY35" fmla="*/ 5309070 h 6858000"/>
              <a:gd name="connsiteX36" fmla="*/ 4865486 w 5305156"/>
              <a:gd name="connsiteY36" fmla="*/ 5320898 h 6858000"/>
              <a:gd name="connsiteX37" fmla="*/ 4974349 w 5305156"/>
              <a:gd name="connsiteY37" fmla="*/ 5415526 h 6858000"/>
              <a:gd name="connsiteX38" fmla="*/ 4974349 w 5305156"/>
              <a:gd name="connsiteY38" fmla="*/ 5761705 h 6858000"/>
              <a:gd name="connsiteX39" fmla="*/ 4741170 w 5305156"/>
              <a:gd name="connsiteY39" fmla="*/ 5559044 h 6858000"/>
              <a:gd name="connsiteX40" fmla="*/ 4734849 w 5305156"/>
              <a:gd name="connsiteY40" fmla="*/ 5571661 h 6858000"/>
              <a:gd name="connsiteX41" fmla="*/ 4972945 w 5305156"/>
              <a:gd name="connsiteY41" fmla="*/ 5779053 h 6858000"/>
              <a:gd name="connsiteX42" fmla="*/ 4647758 w 5305156"/>
              <a:gd name="connsiteY42" fmla="*/ 6056627 h 6858000"/>
              <a:gd name="connsiteX43" fmla="*/ 4533978 w 5305156"/>
              <a:gd name="connsiteY43" fmla="*/ 5957268 h 6858000"/>
              <a:gd name="connsiteX44" fmla="*/ 4527656 w 5305156"/>
              <a:gd name="connsiteY44" fmla="*/ 5968308 h 6858000"/>
              <a:gd name="connsiteX45" fmla="*/ 4533275 w 5305156"/>
              <a:gd name="connsiteY45" fmla="*/ 5956479 h 6858000"/>
              <a:gd name="connsiteX46" fmla="*/ 4323273 w 5305156"/>
              <a:gd name="connsiteY46" fmla="*/ 5773533 h 6858000"/>
              <a:gd name="connsiteX47" fmla="*/ 4648460 w 5305156"/>
              <a:gd name="connsiteY47" fmla="*/ 5495959 h 6858000"/>
              <a:gd name="connsiteX48" fmla="*/ 4734146 w 5305156"/>
              <a:gd name="connsiteY48" fmla="*/ 5570873 h 6858000"/>
              <a:gd name="connsiteX49" fmla="*/ 4741170 w 5305156"/>
              <a:gd name="connsiteY49" fmla="*/ 5558256 h 6858000"/>
              <a:gd name="connsiteX50" fmla="*/ 4651972 w 5305156"/>
              <a:gd name="connsiteY50" fmla="*/ 5480976 h 6858000"/>
              <a:gd name="connsiteX51" fmla="*/ 4651972 w 5305156"/>
              <a:gd name="connsiteY51" fmla="*/ 5134798 h 6858000"/>
              <a:gd name="connsiteX52" fmla="*/ 4865486 w 5305156"/>
              <a:gd name="connsiteY52" fmla="*/ 5320110 h 6858000"/>
              <a:gd name="connsiteX53" fmla="*/ 4871104 w 5305156"/>
              <a:gd name="connsiteY53" fmla="*/ 5309070 h 6858000"/>
              <a:gd name="connsiteX54" fmla="*/ 4659698 w 5305156"/>
              <a:gd name="connsiteY54" fmla="*/ 5125335 h 6858000"/>
              <a:gd name="connsiteX55" fmla="*/ 4984885 w 5305156"/>
              <a:gd name="connsiteY55" fmla="*/ 4847761 h 6858000"/>
              <a:gd name="connsiteX56" fmla="*/ 4319762 w 5305156"/>
              <a:gd name="connsiteY56" fmla="*/ 4487388 h 6858000"/>
              <a:gd name="connsiteX57" fmla="*/ 4541703 w 5305156"/>
              <a:gd name="connsiteY57" fmla="*/ 4680586 h 6858000"/>
              <a:gd name="connsiteX58" fmla="*/ 4548726 w 5305156"/>
              <a:gd name="connsiteY58" fmla="*/ 4670335 h 6858000"/>
              <a:gd name="connsiteX59" fmla="*/ 4542406 w 5305156"/>
              <a:gd name="connsiteY59" fmla="*/ 4680586 h 6858000"/>
              <a:gd name="connsiteX60" fmla="*/ 4642139 w 5305156"/>
              <a:gd name="connsiteY60" fmla="*/ 4768116 h 6858000"/>
              <a:gd name="connsiteX61" fmla="*/ 4642139 w 5305156"/>
              <a:gd name="connsiteY61" fmla="*/ 5114295 h 6858000"/>
              <a:gd name="connsiteX62" fmla="*/ 4399127 w 5305156"/>
              <a:gd name="connsiteY62" fmla="*/ 4902960 h 6858000"/>
              <a:gd name="connsiteX63" fmla="*/ 4392103 w 5305156"/>
              <a:gd name="connsiteY63" fmla="*/ 4913212 h 6858000"/>
              <a:gd name="connsiteX64" fmla="*/ 4398424 w 5305156"/>
              <a:gd name="connsiteY64" fmla="*/ 4902172 h 6858000"/>
              <a:gd name="connsiteX65" fmla="*/ 4319762 w 5305156"/>
              <a:gd name="connsiteY65" fmla="*/ 4833567 h 6858000"/>
              <a:gd name="connsiteX66" fmla="*/ 4319762 w 5305156"/>
              <a:gd name="connsiteY66" fmla="*/ 4487388 h 6858000"/>
              <a:gd name="connsiteX67" fmla="*/ 4648460 w 5305156"/>
              <a:gd name="connsiteY67" fmla="*/ 4196409 h 6858000"/>
              <a:gd name="connsiteX68" fmla="*/ 4972945 w 5305156"/>
              <a:gd name="connsiteY68" fmla="*/ 4478714 h 6858000"/>
              <a:gd name="connsiteX69" fmla="*/ 4647758 w 5305156"/>
              <a:gd name="connsiteY69" fmla="*/ 4756288 h 6858000"/>
              <a:gd name="connsiteX70" fmla="*/ 4548726 w 5305156"/>
              <a:gd name="connsiteY70" fmla="*/ 4670335 h 6858000"/>
              <a:gd name="connsiteX71" fmla="*/ 4323273 w 5305156"/>
              <a:gd name="connsiteY71" fmla="*/ 4473983 h 6858000"/>
              <a:gd name="connsiteX72" fmla="*/ 4648460 w 5305156"/>
              <a:gd name="connsiteY72" fmla="*/ 4196409 h 6858000"/>
              <a:gd name="connsiteX73" fmla="*/ 4312036 w 5305156"/>
              <a:gd name="connsiteY73" fmla="*/ 3544268 h 6858000"/>
              <a:gd name="connsiteX74" fmla="*/ 4636520 w 5305156"/>
              <a:gd name="connsiteY74" fmla="*/ 3826573 h 6858000"/>
              <a:gd name="connsiteX75" fmla="*/ 4311333 w 5305156"/>
              <a:gd name="connsiteY75" fmla="*/ 4104935 h 6858000"/>
              <a:gd name="connsiteX76" fmla="*/ 3986848 w 5305156"/>
              <a:gd name="connsiteY76" fmla="*/ 3821842 h 6858000"/>
              <a:gd name="connsiteX77" fmla="*/ 4302905 w 5305156"/>
              <a:gd name="connsiteY77" fmla="*/ 3552154 h 6858000"/>
              <a:gd name="connsiteX78" fmla="*/ 4312036 w 5305156"/>
              <a:gd name="connsiteY78" fmla="*/ 3544268 h 6858000"/>
              <a:gd name="connsiteX79" fmla="*/ 3986848 w 5305156"/>
              <a:gd name="connsiteY79" fmla="*/ 2538851 h 6858000"/>
              <a:gd name="connsiteX80" fmla="*/ 4194744 w 5305156"/>
              <a:gd name="connsiteY80" fmla="*/ 2719432 h 6858000"/>
              <a:gd name="connsiteX81" fmla="*/ 4201064 w 5305156"/>
              <a:gd name="connsiteY81" fmla="*/ 2708392 h 6858000"/>
              <a:gd name="connsiteX82" fmla="*/ 4195446 w 5305156"/>
              <a:gd name="connsiteY82" fmla="*/ 2720221 h 6858000"/>
              <a:gd name="connsiteX83" fmla="*/ 4309226 w 5305156"/>
              <a:gd name="connsiteY83" fmla="*/ 2819579 h 6858000"/>
              <a:gd name="connsiteX84" fmla="*/ 4309226 w 5305156"/>
              <a:gd name="connsiteY84" fmla="*/ 3165758 h 6858000"/>
              <a:gd name="connsiteX85" fmla="*/ 4071131 w 5305156"/>
              <a:gd name="connsiteY85" fmla="*/ 2958366 h 6858000"/>
              <a:gd name="connsiteX86" fmla="*/ 4064809 w 5305156"/>
              <a:gd name="connsiteY86" fmla="*/ 2969406 h 6858000"/>
              <a:gd name="connsiteX87" fmla="*/ 4070428 w 5305156"/>
              <a:gd name="connsiteY87" fmla="*/ 2957578 h 6858000"/>
              <a:gd name="connsiteX88" fmla="*/ 3986848 w 5305156"/>
              <a:gd name="connsiteY88" fmla="*/ 2885030 h 6858000"/>
              <a:gd name="connsiteX89" fmla="*/ 3986848 w 5305156"/>
              <a:gd name="connsiteY89" fmla="*/ 2538851 h 6858000"/>
              <a:gd name="connsiteX90" fmla="*/ 4652674 w 5305156"/>
              <a:gd name="connsiteY90" fmla="*/ 1598885 h 6858000"/>
              <a:gd name="connsiteX91" fmla="*/ 4972945 w 5305156"/>
              <a:gd name="connsiteY91" fmla="*/ 1878036 h 6858000"/>
              <a:gd name="connsiteX92" fmla="*/ 4647758 w 5305156"/>
              <a:gd name="connsiteY92" fmla="*/ 2155610 h 6858000"/>
              <a:gd name="connsiteX93" fmla="*/ 4538894 w 5305156"/>
              <a:gd name="connsiteY93" fmla="*/ 2060983 h 6858000"/>
              <a:gd name="connsiteX94" fmla="*/ 4533275 w 5305156"/>
              <a:gd name="connsiteY94" fmla="*/ 2072022 h 6858000"/>
              <a:gd name="connsiteX95" fmla="*/ 4642139 w 5305156"/>
              <a:gd name="connsiteY95" fmla="*/ 2166650 h 6858000"/>
              <a:gd name="connsiteX96" fmla="*/ 4642139 w 5305156"/>
              <a:gd name="connsiteY96" fmla="*/ 2513617 h 6858000"/>
              <a:gd name="connsiteX97" fmla="*/ 4408960 w 5305156"/>
              <a:gd name="connsiteY97" fmla="*/ 2310168 h 6858000"/>
              <a:gd name="connsiteX98" fmla="*/ 4402639 w 5305156"/>
              <a:gd name="connsiteY98" fmla="*/ 2322785 h 6858000"/>
              <a:gd name="connsiteX99" fmla="*/ 4640032 w 5305156"/>
              <a:gd name="connsiteY99" fmla="*/ 2530177 h 6858000"/>
              <a:gd name="connsiteX100" fmla="*/ 4314845 w 5305156"/>
              <a:gd name="connsiteY100" fmla="*/ 2807751 h 6858000"/>
              <a:gd name="connsiteX101" fmla="*/ 4201064 w 5305156"/>
              <a:gd name="connsiteY101" fmla="*/ 2708392 h 6858000"/>
              <a:gd name="connsiteX102" fmla="*/ 3991063 w 5305156"/>
              <a:gd name="connsiteY102" fmla="*/ 2525446 h 6858000"/>
              <a:gd name="connsiteX103" fmla="*/ 4316249 w 5305156"/>
              <a:gd name="connsiteY103" fmla="*/ 2247872 h 6858000"/>
              <a:gd name="connsiteX104" fmla="*/ 4401936 w 5305156"/>
              <a:gd name="connsiteY104" fmla="*/ 2322785 h 6858000"/>
              <a:gd name="connsiteX105" fmla="*/ 4408257 w 5305156"/>
              <a:gd name="connsiteY105" fmla="*/ 2310168 h 6858000"/>
              <a:gd name="connsiteX106" fmla="*/ 4319762 w 5305156"/>
              <a:gd name="connsiteY106" fmla="*/ 2232889 h 6858000"/>
              <a:gd name="connsiteX107" fmla="*/ 4319762 w 5305156"/>
              <a:gd name="connsiteY107" fmla="*/ 1885922 h 6858000"/>
              <a:gd name="connsiteX108" fmla="*/ 4532573 w 5305156"/>
              <a:gd name="connsiteY108" fmla="*/ 2072022 h 6858000"/>
              <a:gd name="connsiteX109" fmla="*/ 4538894 w 5305156"/>
              <a:gd name="connsiteY109" fmla="*/ 2060194 h 6858000"/>
              <a:gd name="connsiteX110" fmla="*/ 4327487 w 5305156"/>
              <a:gd name="connsiteY110" fmla="*/ 1876459 h 6858000"/>
              <a:gd name="connsiteX111" fmla="*/ 4652674 w 5305156"/>
              <a:gd name="connsiteY111" fmla="*/ 1598885 h 6858000"/>
              <a:gd name="connsiteX112" fmla="*/ 3986848 w 5305156"/>
              <a:gd name="connsiteY112" fmla="*/ 1238512 h 6858000"/>
              <a:gd name="connsiteX113" fmla="*/ 4209493 w 5305156"/>
              <a:gd name="connsiteY113" fmla="*/ 1432499 h 6858000"/>
              <a:gd name="connsiteX114" fmla="*/ 4309226 w 5305156"/>
              <a:gd name="connsiteY114" fmla="*/ 1519240 h 6858000"/>
              <a:gd name="connsiteX115" fmla="*/ 4309226 w 5305156"/>
              <a:gd name="connsiteY115" fmla="*/ 1865419 h 6858000"/>
              <a:gd name="connsiteX116" fmla="*/ 4066916 w 5305156"/>
              <a:gd name="connsiteY116" fmla="*/ 1654085 h 6858000"/>
              <a:gd name="connsiteX117" fmla="*/ 4059892 w 5305156"/>
              <a:gd name="connsiteY117" fmla="*/ 1665124 h 6858000"/>
              <a:gd name="connsiteX118" fmla="*/ 4304309 w 5305156"/>
              <a:gd name="connsiteY118" fmla="*/ 1878036 h 6858000"/>
              <a:gd name="connsiteX119" fmla="*/ 3979123 w 5305156"/>
              <a:gd name="connsiteY119" fmla="*/ 2155610 h 6858000"/>
              <a:gd name="connsiteX120" fmla="*/ 3828118 w 5305156"/>
              <a:gd name="connsiteY120" fmla="*/ 2023920 h 6858000"/>
              <a:gd name="connsiteX121" fmla="*/ 3658852 w 5305156"/>
              <a:gd name="connsiteY121" fmla="*/ 1876459 h 6858000"/>
              <a:gd name="connsiteX122" fmla="*/ 3984040 w 5305156"/>
              <a:gd name="connsiteY122" fmla="*/ 1598885 h 6858000"/>
              <a:gd name="connsiteX123" fmla="*/ 4059191 w 5305156"/>
              <a:gd name="connsiteY123" fmla="*/ 1664336 h 6858000"/>
              <a:gd name="connsiteX124" fmla="*/ 4066214 w 5305156"/>
              <a:gd name="connsiteY124" fmla="*/ 1654085 h 6858000"/>
              <a:gd name="connsiteX125" fmla="*/ 3986848 w 5305156"/>
              <a:gd name="connsiteY125" fmla="*/ 1585480 h 6858000"/>
              <a:gd name="connsiteX126" fmla="*/ 3986848 w 5305156"/>
              <a:gd name="connsiteY126" fmla="*/ 1238512 h 6858000"/>
              <a:gd name="connsiteX127" fmla="*/ 4316249 w 5305156"/>
              <a:gd name="connsiteY127" fmla="*/ 947533 h 6858000"/>
              <a:gd name="connsiteX128" fmla="*/ 4640032 w 5305156"/>
              <a:gd name="connsiteY128" fmla="*/ 1230627 h 6858000"/>
              <a:gd name="connsiteX129" fmla="*/ 4314845 w 5305156"/>
              <a:gd name="connsiteY129" fmla="*/ 1508201 h 6858000"/>
              <a:gd name="connsiteX130" fmla="*/ 4216517 w 5305156"/>
              <a:gd name="connsiteY130" fmla="*/ 1422247 h 6858000"/>
              <a:gd name="connsiteX131" fmla="*/ 4209493 w 5305156"/>
              <a:gd name="connsiteY131" fmla="*/ 1432499 h 6858000"/>
              <a:gd name="connsiteX132" fmla="*/ 4215814 w 5305156"/>
              <a:gd name="connsiteY132" fmla="*/ 1421459 h 6858000"/>
              <a:gd name="connsiteX133" fmla="*/ 3991063 w 5305156"/>
              <a:gd name="connsiteY133" fmla="*/ 1225107 h 6858000"/>
              <a:gd name="connsiteX134" fmla="*/ 4316249 w 5305156"/>
              <a:gd name="connsiteY134" fmla="*/ 947533 h 6858000"/>
              <a:gd name="connsiteX135" fmla="*/ 3979825 w 5305156"/>
              <a:gd name="connsiteY135" fmla="*/ 296181 h 6858000"/>
              <a:gd name="connsiteX136" fmla="*/ 4304309 w 5305156"/>
              <a:gd name="connsiteY136" fmla="*/ 578486 h 6858000"/>
              <a:gd name="connsiteX137" fmla="*/ 3979123 w 5305156"/>
              <a:gd name="connsiteY137" fmla="*/ 856060 h 6858000"/>
              <a:gd name="connsiteX138" fmla="*/ 3654638 w 5305156"/>
              <a:gd name="connsiteY138" fmla="*/ 573754 h 6858000"/>
              <a:gd name="connsiteX139" fmla="*/ 3970694 w 5305156"/>
              <a:gd name="connsiteY139" fmla="*/ 304066 h 6858000"/>
              <a:gd name="connsiteX140" fmla="*/ 3979825 w 5305156"/>
              <a:gd name="connsiteY140" fmla="*/ 296181 h 6858000"/>
              <a:gd name="connsiteX141" fmla="*/ 4078431 w 5305156"/>
              <a:gd name="connsiteY141" fmla="*/ 0 h 6858000"/>
              <a:gd name="connsiteX142" fmla="*/ 4556976 w 5305156"/>
              <a:gd name="connsiteY142" fmla="*/ 0 h 6858000"/>
              <a:gd name="connsiteX143" fmla="*/ 4541616 w 5305156"/>
              <a:gd name="connsiteY143" fmla="*/ 13087 h 6858000"/>
              <a:gd name="connsiteX144" fmla="*/ 4314845 w 5305156"/>
              <a:gd name="connsiteY144" fmla="*/ 206284 h 6858000"/>
              <a:gd name="connsiteX145" fmla="*/ 4145929 w 5305156"/>
              <a:gd name="connsiteY145" fmla="*/ 58896 h 6858000"/>
              <a:gd name="connsiteX146" fmla="*/ 3986848 w 5305156"/>
              <a:gd name="connsiteY146" fmla="*/ 0 h 6858000"/>
              <a:gd name="connsiteX147" fmla="*/ 4059455 w 5305156"/>
              <a:gd name="connsiteY147" fmla="*/ 0 h 6858000"/>
              <a:gd name="connsiteX148" fmla="*/ 4076924 w 5305156"/>
              <a:gd name="connsiteY148" fmla="*/ 15255 h 6858000"/>
              <a:gd name="connsiteX149" fmla="*/ 4309226 w 5305156"/>
              <a:gd name="connsiteY149" fmla="*/ 218113 h 6858000"/>
              <a:gd name="connsiteX150" fmla="*/ 4309226 w 5305156"/>
              <a:gd name="connsiteY150" fmla="*/ 564292 h 6858000"/>
              <a:gd name="connsiteX151" fmla="*/ 3986848 w 5305156"/>
              <a:gd name="connsiteY151" fmla="*/ 283564 h 6858000"/>
              <a:gd name="connsiteX152" fmla="*/ 3986848 w 5305156"/>
              <a:gd name="connsiteY152" fmla="*/ 84404 h 6858000"/>
              <a:gd name="connsiteX153" fmla="*/ 0 w 5305156"/>
              <a:gd name="connsiteY153" fmla="*/ 0 h 6858000"/>
              <a:gd name="connsiteX154" fmla="*/ 3038475 w 5305156"/>
              <a:gd name="connsiteY154" fmla="*/ 0 h 6858000"/>
              <a:gd name="connsiteX155" fmla="*/ 3975611 w 5305156"/>
              <a:gd name="connsiteY155" fmla="*/ 0 h 6858000"/>
              <a:gd name="connsiteX156" fmla="*/ 3975611 w 5305156"/>
              <a:gd name="connsiteY156" fmla="*/ 1953 h 6858000"/>
              <a:gd name="connsiteX157" fmla="*/ 3975611 w 5305156"/>
              <a:gd name="connsiteY157" fmla="*/ 283564 h 6858000"/>
              <a:gd name="connsiteX158" fmla="*/ 3961564 w 5305156"/>
              <a:gd name="connsiteY158" fmla="*/ 295392 h 6858000"/>
              <a:gd name="connsiteX159" fmla="*/ 3970694 w 5305156"/>
              <a:gd name="connsiteY159" fmla="*/ 304066 h 6858000"/>
              <a:gd name="connsiteX160" fmla="*/ 3960862 w 5305156"/>
              <a:gd name="connsiteY160" fmla="*/ 295392 h 6858000"/>
              <a:gd name="connsiteX161" fmla="*/ 3639186 w 5305156"/>
              <a:gd name="connsiteY161" fmla="*/ 570600 h 6858000"/>
              <a:gd name="connsiteX162" fmla="*/ 3639186 w 5305156"/>
              <a:gd name="connsiteY162" fmla="*/ 589526 h 6858000"/>
              <a:gd name="connsiteX163" fmla="*/ 3651126 w 5305156"/>
              <a:gd name="connsiteY163" fmla="*/ 599777 h 6858000"/>
              <a:gd name="connsiteX164" fmla="*/ 3651126 w 5305156"/>
              <a:gd name="connsiteY164" fmla="*/ 587160 h 6858000"/>
              <a:gd name="connsiteX165" fmla="*/ 3972801 w 5305156"/>
              <a:gd name="connsiteY165" fmla="*/ 867888 h 6858000"/>
              <a:gd name="connsiteX166" fmla="*/ 3972801 w 5305156"/>
              <a:gd name="connsiteY166" fmla="*/ 1214067 h 6858000"/>
              <a:gd name="connsiteX167" fmla="*/ 3651126 w 5305156"/>
              <a:gd name="connsiteY167" fmla="*/ 933339 h 6858000"/>
              <a:gd name="connsiteX168" fmla="*/ 3651126 w 5305156"/>
              <a:gd name="connsiteY168" fmla="*/ 600566 h 6858000"/>
              <a:gd name="connsiteX169" fmla="*/ 3639186 w 5305156"/>
              <a:gd name="connsiteY169" fmla="*/ 590314 h 6858000"/>
              <a:gd name="connsiteX170" fmla="*/ 3639186 w 5305156"/>
              <a:gd name="connsiteY170" fmla="*/ 938859 h 6858000"/>
              <a:gd name="connsiteX171" fmla="*/ 3306976 w 5305156"/>
              <a:gd name="connsiteY171" fmla="*/ 1221952 h 6858000"/>
              <a:gd name="connsiteX172" fmla="*/ 3306976 w 5305156"/>
              <a:gd name="connsiteY172" fmla="*/ 1591788 h 6858000"/>
              <a:gd name="connsiteX173" fmla="*/ 3624438 w 5305156"/>
              <a:gd name="connsiteY173" fmla="*/ 1867785 h 6858000"/>
              <a:gd name="connsiteX174" fmla="*/ 3624438 w 5305156"/>
              <a:gd name="connsiteY174" fmla="*/ 1851225 h 6858000"/>
              <a:gd name="connsiteX175" fmla="*/ 3318214 w 5305156"/>
              <a:gd name="connsiteY175" fmla="*/ 1585480 h 6858000"/>
              <a:gd name="connsiteX176" fmla="*/ 3318214 w 5305156"/>
              <a:gd name="connsiteY176" fmla="*/ 1238512 h 6858000"/>
              <a:gd name="connsiteX177" fmla="*/ 3624438 w 5305156"/>
              <a:gd name="connsiteY177" fmla="*/ 1505046 h 6858000"/>
              <a:gd name="connsiteX178" fmla="*/ 3624438 w 5305156"/>
              <a:gd name="connsiteY178" fmla="*/ 1488487 h 6858000"/>
              <a:gd name="connsiteX179" fmla="*/ 3322428 w 5305156"/>
              <a:gd name="connsiteY179" fmla="*/ 1225107 h 6858000"/>
              <a:gd name="connsiteX180" fmla="*/ 3647615 w 5305156"/>
              <a:gd name="connsiteY180" fmla="*/ 947533 h 6858000"/>
              <a:gd name="connsiteX181" fmla="*/ 3972100 w 5305156"/>
              <a:gd name="connsiteY181" fmla="*/ 1230627 h 6858000"/>
              <a:gd name="connsiteX182" fmla="*/ 3646912 w 5305156"/>
              <a:gd name="connsiteY182" fmla="*/ 1508201 h 6858000"/>
              <a:gd name="connsiteX183" fmla="*/ 3625139 w 5305156"/>
              <a:gd name="connsiteY183" fmla="*/ 1489275 h 6858000"/>
              <a:gd name="connsiteX184" fmla="*/ 3625139 w 5305156"/>
              <a:gd name="connsiteY184" fmla="*/ 1505835 h 6858000"/>
              <a:gd name="connsiteX185" fmla="*/ 3640591 w 5305156"/>
              <a:gd name="connsiteY185" fmla="*/ 1519240 h 6858000"/>
              <a:gd name="connsiteX186" fmla="*/ 3640591 w 5305156"/>
              <a:gd name="connsiteY186" fmla="*/ 1865419 h 6858000"/>
              <a:gd name="connsiteX187" fmla="*/ 3625139 w 5305156"/>
              <a:gd name="connsiteY187" fmla="*/ 1852014 h 6858000"/>
              <a:gd name="connsiteX188" fmla="*/ 3625139 w 5305156"/>
              <a:gd name="connsiteY188" fmla="*/ 1868573 h 6858000"/>
              <a:gd name="connsiteX189" fmla="*/ 3639186 w 5305156"/>
              <a:gd name="connsiteY189" fmla="*/ 1881190 h 6858000"/>
              <a:gd name="connsiteX190" fmla="*/ 3639186 w 5305156"/>
              <a:gd name="connsiteY190" fmla="*/ 2058617 h 6858000"/>
              <a:gd name="connsiteX191" fmla="*/ 3651126 w 5305156"/>
              <a:gd name="connsiteY191" fmla="*/ 2060194 h 6858000"/>
              <a:gd name="connsiteX192" fmla="*/ 3651126 w 5305156"/>
              <a:gd name="connsiteY192" fmla="*/ 1885922 h 6858000"/>
              <a:gd name="connsiteX193" fmla="*/ 3821095 w 5305156"/>
              <a:gd name="connsiteY193" fmla="*/ 2034172 h 6858000"/>
              <a:gd name="connsiteX194" fmla="*/ 3828118 w 5305156"/>
              <a:gd name="connsiteY194" fmla="*/ 2023920 h 6858000"/>
              <a:gd name="connsiteX195" fmla="*/ 3821095 w 5305156"/>
              <a:gd name="connsiteY195" fmla="*/ 2034960 h 6858000"/>
              <a:gd name="connsiteX196" fmla="*/ 3972801 w 5305156"/>
              <a:gd name="connsiteY196" fmla="*/ 2166650 h 6858000"/>
              <a:gd name="connsiteX197" fmla="*/ 3972801 w 5305156"/>
              <a:gd name="connsiteY197" fmla="*/ 2513617 h 6858000"/>
              <a:gd name="connsiteX198" fmla="*/ 3651126 w 5305156"/>
              <a:gd name="connsiteY198" fmla="*/ 2232889 h 6858000"/>
              <a:gd name="connsiteX199" fmla="*/ 3651126 w 5305156"/>
              <a:gd name="connsiteY199" fmla="*/ 2060983 h 6858000"/>
              <a:gd name="connsiteX200" fmla="*/ 3639186 w 5305156"/>
              <a:gd name="connsiteY200" fmla="*/ 2059405 h 6858000"/>
              <a:gd name="connsiteX201" fmla="*/ 3639186 w 5305156"/>
              <a:gd name="connsiteY201" fmla="*/ 2238409 h 6858000"/>
              <a:gd name="connsiteX202" fmla="*/ 3423566 w 5305156"/>
              <a:gd name="connsiteY202" fmla="*/ 2422144 h 6858000"/>
              <a:gd name="connsiteX203" fmla="*/ 3435506 w 5305156"/>
              <a:gd name="connsiteY203" fmla="*/ 2428452 h 6858000"/>
              <a:gd name="connsiteX204" fmla="*/ 3647615 w 5305156"/>
              <a:gd name="connsiteY204" fmla="*/ 2247872 h 6858000"/>
              <a:gd name="connsiteX205" fmla="*/ 3972100 w 5305156"/>
              <a:gd name="connsiteY205" fmla="*/ 2530177 h 6858000"/>
              <a:gd name="connsiteX206" fmla="*/ 3646912 w 5305156"/>
              <a:gd name="connsiteY206" fmla="*/ 2807751 h 6858000"/>
              <a:gd name="connsiteX207" fmla="*/ 3322428 w 5305156"/>
              <a:gd name="connsiteY207" fmla="*/ 2525446 h 6858000"/>
              <a:gd name="connsiteX208" fmla="*/ 3434803 w 5305156"/>
              <a:gd name="connsiteY208" fmla="*/ 2429241 h 6858000"/>
              <a:gd name="connsiteX209" fmla="*/ 3422863 w 5305156"/>
              <a:gd name="connsiteY209" fmla="*/ 2422933 h 6858000"/>
              <a:gd name="connsiteX210" fmla="*/ 3306976 w 5305156"/>
              <a:gd name="connsiteY210" fmla="*/ 2522291 h 6858000"/>
              <a:gd name="connsiteX211" fmla="*/ 3306976 w 5305156"/>
              <a:gd name="connsiteY211" fmla="*/ 2773054 h 6858000"/>
              <a:gd name="connsiteX212" fmla="*/ 3318214 w 5305156"/>
              <a:gd name="connsiteY212" fmla="*/ 2778574 h 6858000"/>
              <a:gd name="connsiteX213" fmla="*/ 3318214 w 5305156"/>
              <a:gd name="connsiteY213" fmla="*/ 2538851 h 6858000"/>
              <a:gd name="connsiteX214" fmla="*/ 3640591 w 5305156"/>
              <a:gd name="connsiteY214" fmla="*/ 2819579 h 6858000"/>
              <a:gd name="connsiteX215" fmla="*/ 3640591 w 5305156"/>
              <a:gd name="connsiteY215" fmla="*/ 3165758 h 6858000"/>
              <a:gd name="connsiteX216" fmla="*/ 3318214 w 5305156"/>
              <a:gd name="connsiteY216" fmla="*/ 2885030 h 6858000"/>
              <a:gd name="connsiteX217" fmla="*/ 3318214 w 5305156"/>
              <a:gd name="connsiteY217" fmla="*/ 2779363 h 6858000"/>
              <a:gd name="connsiteX218" fmla="*/ 3306976 w 5305156"/>
              <a:gd name="connsiteY218" fmla="*/ 2773843 h 6858000"/>
              <a:gd name="connsiteX219" fmla="*/ 3306976 w 5305156"/>
              <a:gd name="connsiteY219" fmla="*/ 2891339 h 6858000"/>
              <a:gd name="connsiteX220" fmla="*/ 3646210 w 5305156"/>
              <a:gd name="connsiteY220" fmla="*/ 3187049 h 6858000"/>
              <a:gd name="connsiteX221" fmla="*/ 3984040 w 5305156"/>
              <a:gd name="connsiteY221" fmla="*/ 2899224 h 6858000"/>
              <a:gd name="connsiteX222" fmla="*/ 4064809 w 5305156"/>
              <a:gd name="connsiteY222" fmla="*/ 2969406 h 6858000"/>
              <a:gd name="connsiteX223" fmla="*/ 4307822 w 5305156"/>
              <a:gd name="connsiteY223" fmla="*/ 3180741 h 6858000"/>
              <a:gd name="connsiteX224" fmla="*/ 4307822 w 5305156"/>
              <a:gd name="connsiteY224" fmla="*/ 3519034 h 6858000"/>
              <a:gd name="connsiteX225" fmla="*/ 4319762 w 5305156"/>
              <a:gd name="connsiteY225" fmla="*/ 3519034 h 6858000"/>
              <a:gd name="connsiteX226" fmla="*/ 4319762 w 5305156"/>
              <a:gd name="connsiteY226" fmla="*/ 3500109 h 6858000"/>
              <a:gd name="connsiteX227" fmla="*/ 4319762 w 5305156"/>
              <a:gd name="connsiteY227" fmla="*/ 3186261 h 6858000"/>
              <a:gd name="connsiteX228" fmla="*/ 4642139 w 5305156"/>
              <a:gd name="connsiteY228" fmla="*/ 3466989 h 6858000"/>
              <a:gd name="connsiteX229" fmla="*/ 4642139 w 5305156"/>
              <a:gd name="connsiteY229" fmla="*/ 3495377 h 6858000"/>
              <a:gd name="connsiteX230" fmla="*/ 4642139 w 5305156"/>
              <a:gd name="connsiteY230" fmla="*/ 3812379 h 6858000"/>
              <a:gd name="connsiteX231" fmla="*/ 4319762 w 5305156"/>
              <a:gd name="connsiteY231" fmla="*/ 3532439 h 6858000"/>
              <a:gd name="connsiteX232" fmla="*/ 4319762 w 5305156"/>
              <a:gd name="connsiteY232" fmla="*/ 3519822 h 6858000"/>
              <a:gd name="connsiteX233" fmla="*/ 4307822 w 5305156"/>
              <a:gd name="connsiteY233" fmla="*/ 3519822 h 6858000"/>
              <a:gd name="connsiteX234" fmla="*/ 4307822 w 5305156"/>
              <a:gd name="connsiteY234" fmla="*/ 3531651 h 6858000"/>
              <a:gd name="connsiteX235" fmla="*/ 4293775 w 5305156"/>
              <a:gd name="connsiteY235" fmla="*/ 3543479 h 6858000"/>
              <a:gd name="connsiteX236" fmla="*/ 4302905 w 5305156"/>
              <a:gd name="connsiteY236" fmla="*/ 3552154 h 6858000"/>
              <a:gd name="connsiteX237" fmla="*/ 4293072 w 5305156"/>
              <a:gd name="connsiteY237" fmla="*/ 3544268 h 6858000"/>
              <a:gd name="connsiteX238" fmla="*/ 3971397 w 5305156"/>
              <a:gd name="connsiteY238" fmla="*/ 3818688 h 6858000"/>
              <a:gd name="connsiteX239" fmla="*/ 3971397 w 5305156"/>
              <a:gd name="connsiteY239" fmla="*/ 3838402 h 6858000"/>
              <a:gd name="connsiteX240" fmla="*/ 3983337 w 5305156"/>
              <a:gd name="connsiteY240" fmla="*/ 3848653 h 6858000"/>
              <a:gd name="connsiteX241" fmla="*/ 3983337 w 5305156"/>
              <a:gd name="connsiteY241" fmla="*/ 3835248 h 6858000"/>
              <a:gd name="connsiteX242" fmla="*/ 4305715 w 5305156"/>
              <a:gd name="connsiteY242" fmla="*/ 4115975 h 6858000"/>
              <a:gd name="connsiteX243" fmla="*/ 4305715 w 5305156"/>
              <a:gd name="connsiteY243" fmla="*/ 4462154 h 6858000"/>
              <a:gd name="connsiteX244" fmla="*/ 3983337 w 5305156"/>
              <a:gd name="connsiteY244" fmla="*/ 4182215 h 6858000"/>
              <a:gd name="connsiteX245" fmla="*/ 3983337 w 5305156"/>
              <a:gd name="connsiteY245" fmla="*/ 3849441 h 6858000"/>
              <a:gd name="connsiteX246" fmla="*/ 3971397 w 5305156"/>
              <a:gd name="connsiteY246" fmla="*/ 3839190 h 6858000"/>
              <a:gd name="connsiteX247" fmla="*/ 3971397 w 5305156"/>
              <a:gd name="connsiteY247" fmla="*/ 4186946 h 6858000"/>
              <a:gd name="connsiteX248" fmla="*/ 3639186 w 5305156"/>
              <a:gd name="connsiteY248" fmla="*/ 4470828 h 6858000"/>
              <a:gd name="connsiteX249" fmla="*/ 3639186 w 5305156"/>
              <a:gd name="connsiteY249" fmla="*/ 4839875 h 6858000"/>
              <a:gd name="connsiteX250" fmla="*/ 3956647 w 5305156"/>
              <a:gd name="connsiteY250" fmla="*/ 5116661 h 6858000"/>
              <a:gd name="connsiteX251" fmla="*/ 3956647 w 5305156"/>
              <a:gd name="connsiteY251" fmla="*/ 5100101 h 6858000"/>
              <a:gd name="connsiteX252" fmla="*/ 3651126 w 5305156"/>
              <a:gd name="connsiteY252" fmla="*/ 4833567 h 6858000"/>
              <a:gd name="connsiteX253" fmla="*/ 3651126 w 5305156"/>
              <a:gd name="connsiteY253" fmla="*/ 4487388 h 6858000"/>
              <a:gd name="connsiteX254" fmla="*/ 3956647 w 5305156"/>
              <a:gd name="connsiteY254" fmla="*/ 4753134 h 6858000"/>
              <a:gd name="connsiteX255" fmla="*/ 3956647 w 5305156"/>
              <a:gd name="connsiteY255" fmla="*/ 4737362 h 6858000"/>
              <a:gd name="connsiteX256" fmla="*/ 3654638 w 5305156"/>
              <a:gd name="connsiteY256" fmla="*/ 4473983 h 6858000"/>
              <a:gd name="connsiteX257" fmla="*/ 3979825 w 5305156"/>
              <a:gd name="connsiteY257" fmla="*/ 4196409 h 6858000"/>
              <a:gd name="connsiteX258" fmla="*/ 4304309 w 5305156"/>
              <a:gd name="connsiteY258" fmla="*/ 4478714 h 6858000"/>
              <a:gd name="connsiteX259" fmla="*/ 3979123 w 5305156"/>
              <a:gd name="connsiteY259" fmla="*/ 4756288 h 6858000"/>
              <a:gd name="connsiteX260" fmla="*/ 3957350 w 5305156"/>
              <a:gd name="connsiteY260" fmla="*/ 4737362 h 6858000"/>
              <a:gd name="connsiteX261" fmla="*/ 3957350 w 5305156"/>
              <a:gd name="connsiteY261" fmla="*/ 4753922 h 6858000"/>
              <a:gd name="connsiteX262" fmla="*/ 3973504 w 5305156"/>
              <a:gd name="connsiteY262" fmla="*/ 4768116 h 6858000"/>
              <a:gd name="connsiteX263" fmla="*/ 3973504 w 5305156"/>
              <a:gd name="connsiteY263" fmla="*/ 5114295 h 6858000"/>
              <a:gd name="connsiteX264" fmla="*/ 3957350 w 5305156"/>
              <a:gd name="connsiteY264" fmla="*/ 5100101 h 6858000"/>
              <a:gd name="connsiteX265" fmla="*/ 3957350 w 5305156"/>
              <a:gd name="connsiteY265" fmla="*/ 5116661 h 6858000"/>
              <a:gd name="connsiteX266" fmla="*/ 3971397 w 5305156"/>
              <a:gd name="connsiteY266" fmla="*/ 5129278 h 6858000"/>
              <a:gd name="connsiteX267" fmla="*/ 3971397 w 5305156"/>
              <a:gd name="connsiteY267" fmla="*/ 5306704 h 6858000"/>
              <a:gd name="connsiteX268" fmla="*/ 3983337 w 5305156"/>
              <a:gd name="connsiteY268" fmla="*/ 5309070 h 6858000"/>
              <a:gd name="connsiteX269" fmla="*/ 3983337 w 5305156"/>
              <a:gd name="connsiteY269" fmla="*/ 5134798 h 6858000"/>
              <a:gd name="connsiteX270" fmla="*/ 4153305 w 5305156"/>
              <a:gd name="connsiteY270" fmla="*/ 5283047 h 6858000"/>
              <a:gd name="connsiteX271" fmla="*/ 4160329 w 5305156"/>
              <a:gd name="connsiteY271" fmla="*/ 5272008 h 6858000"/>
              <a:gd name="connsiteX272" fmla="*/ 3991063 w 5305156"/>
              <a:gd name="connsiteY272" fmla="*/ 5125335 h 6858000"/>
              <a:gd name="connsiteX273" fmla="*/ 4316249 w 5305156"/>
              <a:gd name="connsiteY273" fmla="*/ 4847761 h 6858000"/>
              <a:gd name="connsiteX274" fmla="*/ 4392103 w 5305156"/>
              <a:gd name="connsiteY274" fmla="*/ 4913212 h 6858000"/>
              <a:gd name="connsiteX275" fmla="*/ 4636520 w 5305156"/>
              <a:gd name="connsiteY275" fmla="*/ 5126124 h 6858000"/>
              <a:gd name="connsiteX276" fmla="*/ 4311333 w 5305156"/>
              <a:gd name="connsiteY276" fmla="*/ 5403697 h 6858000"/>
              <a:gd name="connsiteX277" fmla="*/ 4160329 w 5305156"/>
              <a:gd name="connsiteY277" fmla="*/ 5272796 h 6858000"/>
              <a:gd name="connsiteX278" fmla="*/ 4154007 w 5305156"/>
              <a:gd name="connsiteY278" fmla="*/ 5283047 h 6858000"/>
              <a:gd name="connsiteX279" fmla="*/ 4305715 w 5305156"/>
              <a:gd name="connsiteY279" fmla="*/ 5415526 h 6858000"/>
              <a:gd name="connsiteX280" fmla="*/ 4305715 w 5305156"/>
              <a:gd name="connsiteY280" fmla="*/ 5761705 h 6858000"/>
              <a:gd name="connsiteX281" fmla="*/ 3983337 w 5305156"/>
              <a:gd name="connsiteY281" fmla="*/ 5480976 h 6858000"/>
              <a:gd name="connsiteX282" fmla="*/ 3983337 w 5305156"/>
              <a:gd name="connsiteY282" fmla="*/ 5309858 h 6858000"/>
              <a:gd name="connsiteX283" fmla="*/ 3971397 w 5305156"/>
              <a:gd name="connsiteY283" fmla="*/ 5307493 h 6858000"/>
              <a:gd name="connsiteX284" fmla="*/ 3971397 w 5305156"/>
              <a:gd name="connsiteY284" fmla="*/ 5487285 h 6858000"/>
              <a:gd name="connsiteX285" fmla="*/ 3755776 w 5305156"/>
              <a:gd name="connsiteY285" fmla="*/ 5671020 h 6858000"/>
              <a:gd name="connsiteX286" fmla="*/ 3639186 w 5305156"/>
              <a:gd name="connsiteY286" fmla="*/ 5770379 h 6858000"/>
              <a:gd name="connsiteX287" fmla="*/ 3639186 w 5305156"/>
              <a:gd name="connsiteY287" fmla="*/ 6021141 h 6858000"/>
              <a:gd name="connsiteX288" fmla="*/ 3651126 w 5305156"/>
              <a:gd name="connsiteY288" fmla="*/ 6026661 h 6858000"/>
              <a:gd name="connsiteX289" fmla="*/ 3651126 w 5305156"/>
              <a:gd name="connsiteY289" fmla="*/ 5786939 h 6858000"/>
              <a:gd name="connsiteX290" fmla="*/ 3973504 w 5305156"/>
              <a:gd name="connsiteY290" fmla="*/ 6067667 h 6858000"/>
              <a:gd name="connsiteX291" fmla="*/ 3973504 w 5305156"/>
              <a:gd name="connsiteY291" fmla="*/ 6413845 h 6858000"/>
              <a:gd name="connsiteX292" fmla="*/ 3651126 w 5305156"/>
              <a:gd name="connsiteY292" fmla="*/ 6133906 h 6858000"/>
              <a:gd name="connsiteX293" fmla="*/ 3651126 w 5305156"/>
              <a:gd name="connsiteY293" fmla="*/ 6027450 h 6858000"/>
              <a:gd name="connsiteX294" fmla="*/ 3639186 w 5305156"/>
              <a:gd name="connsiteY294" fmla="*/ 6021930 h 6858000"/>
              <a:gd name="connsiteX295" fmla="*/ 3639186 w 5305156"/>
              <a:gd name="connsiteY295" fmla="*/ 6140214 h 6858000"/>
              <a:gd name="connsiteX296" fmla="*/ 3979123 w 5305156"/>
              <a:gd name="connsiteY296" fmla="*/ 6435925 h 6858000"/>
              <a:gd name="connsiteX297" fmla="*/ 4316249 w 5305156"/>
              <a:gd name="connsiteY297" fmla="*/ 6147311 h 6858000"/>
              <a:gd name="connsiteX298" fmla="*/ 4397020 w 5305156"/>
              <a:gd name="connsiteY298" fmla="*/ 6217493 h 6858000"/>
              <a:gd name="connsiteX299" fmla="*/ 4403341 w 5305156"/>
              <a:gd name="connsiteY299" fmla="*/ 6206454 h 6858000"/>
              <a:gd name="connsiteX300" fmla="*/ 4397722 w 5305156"/>
              <a:gd name="connsiteY300" fmla="*/ 6218282 h 6858000"/>
              <a:gd name="connsiteX301" fmla="*/ 4640032 w 5305156"/>
              <a:gd name="connsiteY301" fmla="*/ 6429617 h 6858000"/>
              <a:gd name="connsiteX302" fmla="*/ 4640032 w 5305156"/>
              <a:gd name="connsiteY302" fmla="*/ 6784470 h 6858000"/>
              <a:gd name="connsiteX303" fmla="*/ 4583142 w 5305156"/>
              <a:gd name="connsiteY303" fmla="*/ 6833040 h 6858000"/>
              <a:gd name="connsiteX304" fmla="*/ 4553907 w 5305156"/>
              <a:gd name="connsiteY304" fmla="*/ 6858000 h 6858000"/>
              <a:gd name="connsiteX305" fmla="*/ 3038475 w 5305156"/>
              <a:gd name="connsiteY305" fmla="*/ 6858000 h 6858000"/>
              <a:gd name="connsiteX306" fmla="*/ 0 w 5305156"/>
              <a:gd name="connsiteY30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5305156" h="6858000">
                <a:moveTo>
                  <a:pt x="4647758" y="6793932"/>
                </a:moveTo>
                <a:cubicBezTo>
                  <a:pt x="4647758" y="6793932"/>
                  <a:pt x="4647758" y="6793932"/>
                  <a:pt x="4720099" y="6857017"/>
                </a:cubicBezTo>
                <a:lnTo>
                  <a:pt x="4721226" y="6858000"/>
                </a:lnTo>
                <a:lnTo>
                  <a:pt x="4572862" y="6858000"/>
                </a:lnTo>
                <a:lnTo>
                  <a:pt x="4579542" y="6852286"/>
                </a:lnTo>
                <a:cubicBezTo>
                  <a:pt x="4596135" y="6838092"/>
                  <a:pt x="4618259" y="6819166"/>
                  <a:pt x="4647758" y="6793932"/>
                </a:cubicBezTo>
                <a:close/>
                <a:moveTo>
                  <a:pt x="4651972" y="6434348"/>
                </a:moveTo>
                <a:cubicBezTo>
                  <a:pt x="4651972" y="6434348"/>
                  <a:pt x="4651972" y="6434348"/>
                  <a:pt x="4974349" y="6715076"/>
                </a:cubicBezTo>
                <a:cubicBezTo>
                  <a:pt x="4974349" y="6715076"/>
                  <a:pt x="4974349" y="6715076"/>
                  <a:pt x="4974349" y="6799592"/>
                </a:cubicBezTo>
                <a:lnTo>
                  <a:pt x="4974349" y="6858000"/>
                </a:lnTo>
                <a:lnTo>
                  <a:pt x="4741003" y="6858000"/>
                </a:lnTo>
                <a:lnTo>
                  <a:pt x="4736254" y="6853863"/>
                </a:lnTo>
                <a:cubicBezTo>
                  <a:pt x="4731338" y="6854652"/>
                  <a:pt x="4725718" y="6856229"/>
                  <a:pt x="4720099" y="6857017"/>
                </a:cubicBezTo>
                <a:cubicBezTo>
                  <a:pt x="4725718" y="6855440"/>
                  <a:pt x="4730635" y="6854652"/>
                  <a:pt x="4735551" y="6853075"/>
                </a:cubicBezTo>
                <a:cubicBezTo>
                  <a:pt x="4735551" y="6853075"/>
                  <a:pt x="4735551" y="6853075"/>
                  <a:pt x="4651972" y="6780527"/>
                </a:cubicBezTo>
                <a:cubicBezTo>
                  <a:pt x="4651972" y="6780527"/>
                  <a:pt x="4651972" y="6780527"/>
                  <a:pt x="4651972" y="6434348"/>
                </a:cubicBezTo>
                <a:close/>
                <a:moveTo>
                  <a:pt x="4319762" y="5786939"/>
                </a:moveTo>
                <a:cubicBezTo>
                  <a:pt x="4319762" y="5786939"/>
                  <a:pt x="4319762" y="5786939"/>
                  <a:pt x="4527656" y="5968308"/>
                </a:cubicBezTo>
                <a:cubicBezTo>
                  <a:pt x="4527656" y="5968308"/>
                  <a:pt x="4527656" y="5968308"/>
                  <a:pt x="4642139" y="6067667"/>
                </a:cubicBezTo>
                <a:cubicBezTo>
                  <a:pt x="4642139" y="6067667"/>
                  <a:pt x="4642139" y="6067667"/>
                  <a:pt x="4642139" y="6413845"/>
                </a:cubicBezTo>
                <a:cubicBezTo>
                  <a:pt x="4642139" y="6413845"/>
                  <a:pt x="4642139" y="6413845"/>
                  <a:pt x="4403341" y="6206454"/>
                </a:cubicBezTo>
                <a:cubicBezTo>
                  <a:pt x="4403341" y="6206454"/>
                  <a:pt x="4403341" y="6206454"/>
                  <a:pt x="4319762" y="6133906"/>
                </a:cubicBezTo>
                <a:cubicBezTo>
                  <a:pt x="4319762" y="6133906"/>
                  <a:pt x="4319762" y="6133906"/>
                  <a:pt x="4319762" y="5786939"/>
                </a:cubicBezTo>
                <a:close/>
                <a:moveTo>
                  <a:pt x="3755776" y="5671020"/>
                </a:moveTo>
                <a:cubicBezTo>
                  <a:pt x="3767716" y="5677328"/>
                  <a:pt x="3767716" y="5677328"/>
                  <a:pt x="3767716" y="5677328"/>
                </a:cubicBezTo>
                <a:cubicBezTo>
                  <a:pt x="3755776" y="5671020"/>
                  <a:pt x="3755776" y="5671020"/>
                  <a:pt x="3755776" y="5671020"/>
                </a:cubicBezTo>
                <a:close/>
                <a:moveTo>
                  <a:pt x="3979825" y="5495959"/>
                </a:moveTo>
                <a:cubicBezTo>
                  <a:pt x="3979825" y="5495959"/>
                  <a:pt x="3979825" y="5495959"/>
                  <a:pt x="4304309" y="5779053"/>
                </a:cubicBezTo>
                <a:cubicBezTo>
                  <a:pt x="4304309" y="5779053"/>
                  <a:pt x="4304309" y="5779053"/>
                  <a:pt x="3979123" y="6056627"/>
                </a:cubicBezTo>
                <a:cubicBezTo>
                  <a:pt x="3979123" y="6056627"/>
                  <a:pt x="3979123" y="6056627"/>
                  <a:pt x="3654638" y="5773533"/>
                </a:cubicBezTo>
                <a:cubicBezTo>
                  <a:pt x="3654638" y="5773533"/>
                  <a:pt x="3654638" y="5773533"/>
                  <a:pt x="3767716" y="5677328"/>
                </a:cubicBezTo>
                <a:cubicBezTo>
                  <a:pt x="3767716" y="5677328"/>
                  <a:pt x="3767716" y="5677328"/>
                  <a:pt x="3979825" y="5495959"/>
                </a:cubicBezTo>
                <a:close/>
                <a:moveTo>
                  <a:pt x="4984885" y="4847761"/>
                </a:moveTo>
                <a:cubicBezTo>
                  <a:pt x="4984885" y="4847761"/>
                  <a:pt x="4984885" y="4847761"/>
                  <a:pt x="5305156" y="5126124"/>
                </a:cubicBezTo>
                <a:cubicBezTo>
                  <a:pt x="5305156" y="5126124"/>
                  <a:pt x="5305156" y="5126124"/>
                  <a:pt x="4979968" y="5403697"/>
                </a:cubicBezTo>
                <a:cubicBezTo>
                  <a:pt x="4979968" y="5403697"/>
                  <a:pt x="4979968" y="5403697"/>
                  <a:pt x="4871807" y="5309070"/>
                </a:cubicBezTo>
                <a:cubicBezTo>
                  <a:pt x="4871807" y="5309070"/>
                  <a:pt x="4871807" y="5309070"/>
                  <a:pt x="4865486" y="5320898"/>
                </a:cubicBezTo>
                <a:cubicBezTo>
                  <a:pt x="4865486" y="5320898"/>
                  <a:pt x="4865486" y="5320898"/>
                  <a:pt x="4974349" y="5415526"/>
                </a:cubicBezTo>
                <a:cubicBezTo>
                  <a:pt x="4974349" y="5415526"/>
                  <a:pt x="4974349" y="5415526"/>
                  <a:pt x="4974349" y="5761705"/>
                </a:cubicBezTo>
                <a:cubicBezTo>
                  <a:pt x="4974349" y="5761705"/>
                  <a:pt x="4974349" y="5761705"/>
                  <a:pt x="4741170" y="5559044"/>
                </a:cubicBezTo>
                <a:cubicBezTo>
                  <a:pt x="4741170" y="5559044"/>
                  <a:pt x="4741170" y="5559044"/>
                  <a:pt x="4734849" y="5571661"/>
                </a:cubicBezTo>
                <a:cubicBezTo>
                  <a:pt x="4734849" y="5571661"/>
                  <a:pt x="4734849" y="5571661"/>
                  <a:pt x="4972945" y="5779053"/>
                </a:cubicBezTo>
                <a:cubicBezTo>
                  <a:pt x="4972945" y="5779053"/>
                  <a:pt x="4972945" y="5779053"/>
                  <a:pt x="4647758" y="6056627"/>
                </a:cubicBezTo>
                <a:cubicBezTo>
                  <a:pt x="4647758" y="6056627"/>
                  <a:pt x="4647758" y="6056627"/>
                  <a:pt x="4533978" y="5957268"/>
                </a:cubicBezTo>
                <a:cubicBezTo>
                  <a:pt x="4533978" y="5957268"/>
                  <a:pt x="4533978" y="5957268"/>
                  <a:pt x="4527656" y="5968308"/>
                </a:cubicBezTo>
                <a:cubicBezTo>
                  <a:pt x="4527656" y="5968308"/>
                  <a:pt x="4527656" y="5968308"/>
                  <a:pt x="4533275" y="5956479"/>
                </a:cubicBezTo>
                <a:cubicBezTo>
                  <a:pt x="4533275" y="5956479"/>
                  <a:pt x="4533275" y="5956479"/>
                  <a:pt x="4323273" y="5773533"/>
                </a:cubicBezTo>
                <a:cubicBezTo>
                  <a:pt x="4323273" y="5773533"/>
                  <a:pt x="4323273" y="5773533"/>
                  <a:pt x="4648460" y="5495959"/>
                </a:cubicBezTo>
                <a:cubicBezTo>
                  <a:pt x="4648460" y="5495959"/>
                  <a:pt x="4648460" y="5495959"/>
                  <a:pt x="4734146" y="5570873"/>
                </a:cubicBezTo>
                <a:cubicBezTo>
                  <a:pt x="4734146" y="5570873"/>
                  <a:pt x="4734146" y="5570873"/>
                  <a:pt x="4741170" y="5558256"/>
                </a:cubicBezTo>
                <a:cubicBezTo>
                  <a:pt x="4741170" y="5558256"/>
                  <a:pt x="4741170" y="5558256"/>
                  <a:pt x="4651972" y="5480976"/>
                </a:cubicBezTo>
                <a:cubicBezTo>
                  <a:pt x="4651972" y="5480976"/>
                  <a:pt x="4651972" y="5480976"/>
                  <a:pt x="4651972" y="5134798"/>
                </a:cubicBezTo>
                <a:cubicBezTo>
                  <a:pt x="4651972" y="5134798"/>
                  <a:pt x="4651972" y="5134798"/>
                  <a:pt x="4865486" y="5320110"/>
                </a:cubicBezTo>
                <a:cubicBezTo>
                  <a:pt x="4865486" y="5320110"/>
                  <a:pt x="4865486" y="5320110"/>
                  <a:pt x="4871104" y="5309070"/>
                </a:cubicBezTo>
                <a:cubicBezTo>
                  <a:pt x="4871104" y="5309070"/>
                  <a:pt x="4871104" y="5309070"/>
                  <a:pt x="4659698" y="5125335"/>
                </a:cubicBezTo>
                <a:cubicBezTo>
                  <a:pt x="4659698" y="5125335"/>
                  <a:pt x="4659698" y="5125335"/>
                  <a:pt x="4984885" y="4847761"/>
                </a:cubicBezTo>
                <a:close/>
                <a:moveTo>
                  <a:pt x="4319762" y="4487388"/>
                </a:moveTo>
                <a:cubicBezTo>
                  <a:pt x="4319762" y="4487388"/>
                  <a:pt x="4319762" y="4487388"/>
                  <a:pt x="4541703" y="4680586"/>
                </a:cubicBezTo>
                <a:cubicBezTo>
                  <a:pt x="4541703" y="4680586"/>
                  <a:pt x="4541703" y="4680586"/>
                  <a:pt x="4548726" y="4670335"/>
                </a:cubicBezTo>
                <a:cubicBezTo>
                  <a:pt x="4548726" y="4670335"/>
                  <a:pt x="4548726" y="4670335"/>
                  <a:pt x="4542406" y="4680586"/>
                </a:cubicBezTo>
                <a:cubicBezTo>
                  <a:pt x="4542406" y="4680586"/>
                  <a:pt x="4542406" y="4680586"/>
                  <a:pt x="4642139" y="4768116"/>
                </a:cubicBezTo>
                <a:cubicBezTo>
                  <a:pt x="4642139" y="4768116"/>
                  <a:pt x="4642139" y="4768116"/>
                  <a:pt x="4642139" y="5114295"/>
                </a:cubicBezTo>
                <a:cubicBezTo>
                  <a:pt x="4642139" y="5114295"/>
                  <a:pt x="4642139" y="5114295"/>
                  <a:pt x="4399127" y="4902960"/>
                </a:cubicBezTo>
                <a:cubicBezTo>
                  <a:pt x="4399127" y="4902960"/>
                  <a:pt x="4399127" y="4902960"/>
                  <a:pt x="4392103" y="4913212"/>
                </a:cubicBezTo>
                <a:cubicBezTo>
                  <a:pt x="4392103" y="4913212"/>
                  <a:pt x="4392103" y="4913212"/>
                  <a:pt x="4398424" y="4902172"/>
                </a:cubicBezTo>
                <a:cubicBezTo>
                  <a:pt x="4398424" y="4902172"/>
                  <a:pt x="4398424" y="4902172"/>
                  <a:pt x="4319762" y="4833567"/>
                </a:cubicBezTo>
                <a:cubicBezTo>
                  <a:pt x="4319762" y="4833567"/>
                  <a:pt x="4319762" y="4833567"/>
                  <a:pt x="4319762" y="4487388"/>
                </a:cubicBezTo>
                <a:close/>
                <a:moveTo>
                  <a:pt x="4648460" y="4196409"/>
                </a:moveTo>
                <a:cubicBezTo>
                  <a:pt x="4648460" y="4196409"/>
                  <a:pt x="4648460" y="4196409"/>
                  <a:pt x="4972945" y="4478714"/>
                </a:cubicBezTo>
                <a:cubicBezTo>
                  <a:pt x="4972945" y="4478714"/>
                  <a:pt x="4972945" y="4478714"/>
                  <a:pt x="4647758" y="4756288"/>
                </a:cubicBezTo>
                <a:cubicBezTo>
                  <a:pt x="4647758" y="4756288"/>
                  <a:pt x="4647758" y="4756288"/>
                  <a:pt x="4548726" y="4670335"/>
                </a:cubicBezTo>
                <a:cubicBezTo>
                  <a:pt x="4548726" y="4670335"/>
                  <a:pt x="4548726" y="4670335"/>
                  <a:pt x="4323273" y="4473983"/>
                </a:cubicBezTo>
                <a:cubicBezTo>
                  <a:pt x="4323273" y="4473983"/>
                  <a:pt x="4323273" y="4473983"/>
                  <a:pt x="4648460" y="4196409"/>
                </a:cubicBezTo>
                <a:close/>
                <a:moveTo>
                  <a:pt x="4312036" y="3544268"/>
                </a:moveTo>
                <a:cubicBezTo>
                  <a:pt x="4312036" y="3544268"/>
                  <a:pt x="4312036" y="3544268"/>
                  <a:pt x="4636520" y="3826573"/>
                </a:cubicBezTo>
                <a:cubicBezTo>
                  <a:pt x="4636520" y="3826573"/>
                  <a:pt x="4636520" y="3826573"/>
                  <a:pt x="4311333" y="4104935"/>
                </a:cubicBezTo>
                <a:cubicBezTo>
                  <a:pt x="4311333" y="4104935"/>
                  <a:pt x="4311333" y="4104935"/>
                  <a:pt x="3986848" y="3821842"/>
                </a:cubicBezTo>
                <a:cubicBezTo>
                  <a:pt x="3986848" y="3821842"/>
                  <a:pt x="3986848" y="3821842"/>
                  <a:pt x="4302905" y="3552154"/>
                </a:cubicBezTo>
                <a:cubicBezTo>
                  <a:pt x="4302905" y="3552154"/>
                  <a:pt x="4302905" y="3552154"/>
                  <a:pt x="4312036" y="3544268"/>
                </a:cubicBezTo>
                <a:close/>
                <a:moveTo>
                  <a:pt x="3986848" y="2538851"/>
                </a:moveTo>
                <a:cubicBezTo>
                  <a:pt x="3986848" y="2538851"/>
                  <a:pt x="3986848" y="2538851"/>
                  <a:pt x="4194744" y="2719432"/>
                </a:cubicBezTo>
                <a:cubicBezTo>
                  <a:pt x="4194744" y="2719432"/>
                  <a:pt x="4194744" y="2719432"/>
                  <a:pt x="4201064" y="2708392"/>
                </a:cubicBezTo>
                <a:cubicBezTo>
                  <a:pt x="4201064" y="2708392"/>
                  <a:pt x="4201064" y="2708392"/>
                  <a:pt x="4195446" y="2720221"/>
                </a:cubicBezTo>
                <a:cubicBezTo>
                  <a:pt x="4195446" y="2720221"/>
                  <a:pt x="4195446" y="2720221"/>
                  <a:pt x="4309226" y="2819579"/>
                </a:cubicBezTo>
                <a:cubicBezTo>
                  <a:pt x="4309226" y="2819579"/>
                  <a:pt x="4309226" y="2819579"/>
                  <a:pt x="4309226" y="3165758"/>
                </a:cubicBezTo>
                <a:cubicBezTo>
                  <a:pt x="4309226" y="3165758"/>
                  <a:pt x="4309226" y="3165758"/>
                  <a:pt x="4071131" y="2958366"/>
                </a:cubicBezTo>
                <a:cubicBezTo>
                  <a:pt x="4071131" y="2958366"/>
                  <a:pt x="4071131" y="2958366"/>
                  <a:pt x="4064809" y="2969406"/>
                </a:cubicBezTo>
                <a:cubicBezTo>
                  <a:pt x="4064809" y="2969406"/>
                  <a:pt x="4064809" y="2969406"/>
                  <a:pt x="4070428" y="2957578"/>
                </a:cubicBezTo>
                <a:cubicBezTo>
                  <a:pt x="4070428" y="2957578"/>
                  <a:pt x="4070428" y="2957578"/>
                  <a:pt x="3986848" y="2885030"/>
                </a:cubicBezTo>
                <a:cubicBezTo>
                  <a:pt x="3986848" y="2885030"/>
                  <a:pt x="3986848" y="2885030"/>
                  <a:pt x="3986848" y="2538851"/>
                </a:cubicBezTo>
                <a:close/>
                <a:moveTo>
                  <a:pt x="4652674" y="1598885"/>
                </a:moveTo>
                <a:cubicBezTo>
                  <a:pt x="4652674" y="1598885"/>
                  <a:pt x="4652674" y="1598885"/>
                  <a:pt x="4972945" y="1878036"/>
                </a:cubicBezTo>
                <a:cubicBezTo>
                  <a:pt x="4972945" y="1878036"/>
                  <a:pt x="4972945" y="1878036"/>
                  <a:pt x="4647758" y="2155610"/>
                </a:cubicBezTo>
                <a:cubicBezTo>
                  <a:pt x="4647758" y="2155610"/>
                  <a:pt x="4647758" y="2155610"/>
                  <a:pt x="4538894" y="2060983"/>
                </a:cubicBezTo>
                <a:cubicBezTo>
                  <a:pt x="4538894" y="2060983"/>
                  <a:pt x="4538894" y="2060983"/>
                  <a:pt x="4533275" y="2072022"/>
                </a:cubicBezTo>
                <a:cubicBezTo>
                  <a:pt x="4533275" y="2072022"/>
                  <a:pt x="4533275" y="2072022"/>
                  <a:pt x="4642139" y="2166650"/>
                </a:cubicBezTo>
                <a:cubicBezTo>
                  <a:pt x="4642139" y="2166650"/>
                  <a:pt x="4642139" y="2166650"/>
                  <a:pt x="4642139" y="2513617"/>
                </a:cubicBezTo>
                <a:cubicBezTo>
                  <a:pt x="4642139" y="2513617"/>
                  <a:pt x="4642139" y="2513617"/>
                  <a:pt x="4408960" y="2310168"/>
                </a:cubicBezTo>
                <a:cubicBezTo>
                  <a:pt x="4408960" y="2310168"/>
                  <a:pt x="4408960" y="2310168"/>
                  <a:pt x="4402639" y="2322785"/>
                </a:cubicBezTo>
                <a:cubicBezTo>
                  <a:pt x="4402639" y="2322785"/>
                  <a:pt x="4402639" y="2322785"/>
                  <a:pt x="4640032" y="2530177"/>
                </a:cubicBezTo>
                <a:cubicBezTo>
                  <a:pt x="4640032" y="2530177"/>
                  <a:pt x="4640032" y="2530177"/>
                  <a:pt x="4314845" y="2807751"/>
                </a:cubicBezTo>
                <a:cubicBezTo>
                  <a:pt x="4314845" y="2807751"/>
                  <a:pt x="4314845" y="2807751"/>
                  <a:pt x="4201064" y="2708392"/>
                </a:cubicBezTo>
                <a:cubicBezTo>
                  <a:pt x="4201064" y="2708392"/>
                  <a:pt x="4201064" y="2708392"/>
                  <a:pt x="3991063" y="2525446"/>
                </a:cubicBezTo>
                <a:cubicBezTo>
                  <a:pt x="3991063" y="2525446"/>
                  <a:pt x="3991063" y="2525446"/>
                  <a:pt x="4316249" y="2247872"/>
                </a:cubicBezTo>
                <a:cubicBezTo>
                  <a:pt x="4316249" y="2247872"/>
                  <a:pt x="4316249" y="2247872"/>
                  <a:pt x="4401936" y="2322785"/>
                </a:cubicBezTo>
                <a:cubicBezTo>
                  <a:pt x="4401936" y="2322785"/>
                  <a:pt x="4401936" y="2322785"/>
                  <a:pt x="4408257" y="2310168"/>
                </a:cubicBezTo>
                <a:cubicBezTo>
                  <a:pt x="4408257" y="2310168"/>
                  <a:pt x="4408257" y="2310168"/>
                  <a:pt x="4319762" y="2232889"/>
                </a:cubicBezTo>
                <a:cubicBezTo>
                  <a:pt x="4319762" y="2232889"/>
                  <a:pt x="4319762" y="2232889"/>
                  <a:pt x="4319762" y="1885922"/>
                </a:cubicBezTo>
                <a:cubicBezTo>
                  <a:pt x="4319762" y="1885922"/>
                  <a:pt x="4319762" y="1885922"/>
                  <a:pt x="4532573" y="2072022"/>
                </a:cubicBezTo>
                <a:cubicBezTo>
                  <a:pt x="4532573" y="2072022"/>
                  <a:pt x="4532573" y="2072022"/>
                  <a:pt x="4538894" y="2060194"/>
                </a:cubicBezTo>
                <a:cubicBezTo>
                  <a:pt x="4538894" y="2060194"/>
                  <a:pt x="4538894" y="2060194"/>
                  <a:pt x="4327487" y="1876459"/>
                </a:cubicBezTo>
                <a:cubicBezTo>
                  <a:pt x="4327487" y="1876459"/>
                  <a:pt x="4327487" y="1876459"/>
                  <a:pt x="4652674" y="1598885"/>
                </a:cubicBezTo>
                <a:close/>
                <a:moveTo>
                  <a:pt x="3986848" y="1238512"/>
                </a:moveTo>
                <a:cubicBezTo>
                  <a:pt x="3986848" y="1238512"/>
                  <a:pt x="3986848" y="1238512"/>
                  <a:pt x="4209493" y="1432499"/>
                </a:cubicBezTo>
                <a:cubicBezTo>
                  <a:pt x="4209493" y="1432499"/>
                  <a:pt x="4209493" y="1432499"/>
                  <a:pt x="4309226" y="1519240"/>
                </a:cubicBezTo>
                <a:cubicBezTo>
                  <a:pt x="4309226" y="1519240"/>
                  <a:pt x="4309226" y="1519240"/>
                  <a:pt x="4309226" y="1865419"/>
                </a:cubicBezTo>
                <a:cubicBezTo>
                  <a:pt x="4309226" y="1865419"/>
                  <a:pt x="4309226" y="1865419"/>
                  <a:pt x="4066916" y="1654085"/>
                </a:cubicBezTo>
                <a:cubicBezTo>
                  <a:pt x="4066916" y="1654085"/>
                  <a:pt x="4066916" y="1654085"/>
                  <a:pt x="4059892" y="1665124"/>
                </a:cubicBezTo>
                <a:cubicBezTo>
                  <a:pt x="4059892" y="1665124"/>
                  <a:pt x="4059892" y="1665124"/>
                  <a:pt x="4304309" y="1878036"/>
                </a:cubicBezTo>
                <a:cubicBezTo>
                  <a:pt x="4304309" y="1878036"/>
                  <a:pt x="4304309" y="1878036"/>
                  <a:pt x="3979123" y="2155610"/>
                </a:cubicBezTo>
                <a:cubicBezTo>
                  <a:pt x="3979123" y="2155610"/>
                  <a:pt x="3979123" y="2155610"/>
                  <a:pt x="3828118" y="2023920"/>
                </a:cubicBezTo>
                <a:cubicBezTo>
                  <a:pt x="3828118" y="2023920"/>
                  <a:pt x="3828118" y="2023920"/>
                  <a:pt x="3658852" y="1876459"/>
                </a:cubicBezTo>
                <a:cubicBezTo>
                  <a:pt x="3658852" y="1876459"/>
                  <a:pt x="3658852" y="1876459"/>
                  <a:pt x="3984040" y="1598885"/>
                </a:cubicBezTo>
                <a:cubicBezTo>
                  <a:pt x="3984040" y="1598885"/>
                  <a:pt x="3984040" y="1598885"/>
                  <a:pt x="4059191" y="1664336"/>
                </a:cubicBezTo>
                <a:cubicBezTo>
                  <a:pt x="4059191" y="1664336"/>
                  <a:pt x="4059191" y="1664336"/>
                  <a:pt x="4066214" y="1654085"/>
                </a:cubicBezTo>
                <a:cubicBezTo>
                  <a:pt x="4066214" y="1654085"/>
                  <a:pt x="4066214" y="1654085"/>
                  <a:pt x="3986848" y="1585480"/>
                </a:cubicBezTo>
                <a:cubicBezTo>
                  <a:pt x="3986848" y="1585480"/>
                  <a:pt x="3986848" y="1585480"/>
                  <a:pt x="3986848" y="1238512"/>
                </a:cubicBezTo>
                <a:close/>
                <a:moveTo>
                  <a:pt x="4316249" y="947533"/>
                </a:moveTo>
                <a:cubicBezTo>
                  <a:pt x="4316249" y="947533"/>
                  <a:pt x="4316249" y="947533"/>
                  <a:pt x="4640032" y="1230627"/>
                </a:cubicBezTo>
                <a:cubicBezTo>
                  <a:pt x="4640032" y="1230627"/>
                  <a:pt x="4640032" y="1230627"/>
                  <a:pt x="4314845" y="1508201"/>
                </a:cubicBezTo>
                <a:cubicBezTo>
                  <a:pt x="4314845" y="1508201"/>
                  <a:pt x="4314845" y="1508201"/>
                  <a:pt x="4216517" y="1422247"/>
                </a:cubicBezTo>
                <a:cubicBezTo>
                  <a:pt x="4216517" y="1422247"/>
                  <a:pt x="4216517" y="1422247"/>
                  <a:pt x="4209493" y="1432499"/>
                </a:cubicBezTo>
                <a:cubicBezTo>
                  <a:pt x="4209493" y="1432499"/>
                  <a:pt x="4209493" y="1432499"/>
                  <a:pt x="4215814" y="1421459"/>
                </a:cubicBezTo>
                <a:cubicBezTo>
                  <a:pt x="4215814" y="1421459"/>
                  <a:pt x="4215814" y="1421459"/>
                  <a:pt x="3991063" y="1225107"/>
                </a:cubicBezTo>
                <a:cubicBezTo>
                  <a:pt x="3991063" y="1225107"/>
                  <a:pt x="3991063" y="1225107"/>
                  <a:pt x="4316249" y="947533"/>
                </a:cubicBezTo>
                <a:close/>
                <a:moveTo>
                  <a:pt x="3979825" y="296181"/>
                </a:moveTo>
                <a:cubicBezTo>
                  <a:pt x="3979825" y="296181"/>
                  <a:pt x="3979825" y="296181"/>
                  <a:pt x="4304309" y="578486"/>
                </a:cubicBezTo>
                <a:cubicBezTo>
                  <a:pt x="4304309" y="578486"/>
                  <a:pt x="4304309" y="578486"/>
                  <a:pt x="3979123" y="856060"/>
                </a:cubicBezTo>
                <a:cubicBezTo>
                  <a:pt x="3979123" y="856060"/>
                  <a:pt x="3979123" y="856060"/>
                  <a:pt x="3654638" y="573754"/>
                </a:cubicBezTo>
                <a:cubicBezTo>
                  <a:pt x="3654638" y="573754"/>
                  <a:pt x="3654638" y="573754"/>
                  <a:pt x="3970694" y="304066"/>
                </a:cubicBezTo>
                <a:cubicBezTo>
                  <a:pt x="3970694" y="304066"/>
                  <a:pt x="3970694" y="304066"/>
                  <a:pt x="3979825" y="296181"/>
                </a:cubicBezTo>
                <a:close/>
                <a:moveTo>
                  <a:pt x="4078431" y="0"/>
                </a:moveTo>
                <a:lnTo>
                  <a:pt x="4556976" y="0"/>
                </a:lnTo>
                <a:lnTo>
                  <a:pt x="4541616" y="13087"/>
                </a:lnTo>
                <a:cubicBezTo>
                  <a:pt x="4509220" y="40686"/>
                  <a:pt x="4444428" y="95886"/>
                  <a:pt x="4314845" y="206284"/>
                </a:cubicBezTo>
                <a:cubicBezTo>
                  <a:pt x="4314845" y="206284"/>
                  <a:pt x="4314845" y="206284"/>
                  <a:pt x="4145929" y="58896"/>
                </a:cubicBezTo>
                <a:close/>
                <a:moveTo>
                  <a:pt x="3986848" y="0"/>
                </a:moveTo>
                <a:lnTo>
                  <a:pt x="4059455" y="0"/>
                </a:lnTo>
                <a:lnTo>
                  <a:pt x="4076924" y="15255"/>
                </a:lnTo>
                <a:cubicBezTo>
                  <a:pt x="4110110" y="44235"/>
                  <a:pt x="4176483" y="102194"/>
                  <a:pt x="4309226" y="218113"/>
                </a:cubicBezTo>
                <a:cubicBezTo>
                  <a:pt x="4309226" y="218113"/>
                  <a:pt x="4309226" y="218113"/>
                  <a:pt x="4309226" y="564292"/>
                </a:cubicBezTo>
                <a:cubicBezTo>
                  <a:pt x="4309226" y="564292"/>
                  <a:pt x="4309226" y="564292"/>
                  <a:pt x="3986848" y="283564"/>
                </a:cubicBezTo>
                <a:cubicBezTo>
                  <a:pt x="3986848" y="283564"/>
                  <a:pt x="3986848" y="283564"/>
                  <a:pt x="3986848" y="84404"/>
                </a:cubicBezTo>
                <a:close/>
                <a:moveTo>
                  <a:pt x="0" y="0"/>
                </a:moveTo>
                <a:lnTo>
                  <a:pt x="3038475" y="0"/>
                </a:lnTo>
                <a:lnTo>
                  <a:pt x="3975611" y="0"/>
                </a:lnTo>
                <a:lnTo>
                  <a:pt x="3975611" y="1953"/>
                </a:lnTo>
                <a:cubicBezTo>
                  <a:pt x="3975611" y="28082"/>
                  <a:pt x="3975611" y="97759"/>
                  <a:pt x="3975611" y="283564"/>
                </a:cubicBezTo>
                <a:cubicBezTo>
                  <a:pt x="3975611" y="283564"/>
                  <a:pt x="3975611" y="283564"/>
                  <a:pt x="3961564" y="295392"/>
                </a:cubicBezTo>
                <a:cubicBezTo>
                  <a:pt x="3961564" y="295392"/>
                  <a:pt x="3961564" y="295392"/>
                  <a:pt x="3970694" y="304066"/>
                </a:cubicBezTo>
                <a:cubicBezTo>
                  <a:pt x="3970694" y="304066"/>
                  <a:pt x="3970694" y="304066"/>
                  <a:pt x="3960862" y="295392"/>
                </a:cubicBezTo>
                <a:cubicBezTo>
                  <a:pt x="3960862" y="295392"/>
                  <a:pt x="3960862" y="295392"/>
                  <a:pt x="3639186" y="570600"/>
                </a:cubicBezTo>
                <a:cubicBezTo>
                  <a:pt x="3639186" y="570600"/>
                  <a:pt x="3639186" y="570600"/>
                  <a:pt x="3639186" y="589526"/>
                </a:cubicBezTo>
                <a:cubicBezTo>
                  <a:pt x="3639186" y="589526"/>
                  <a:pt x="3639186" y="589526"/>
                  <a:pt x="3651126" y="599777"/>
                </a:cubicBezTo>
                <a:cubicBezTo>
                  <a:pt x="3651126" y="599777"/>
                  <a:pt x="3651126" y="599777"/>
                  <a:pt x="3651126" y="587160"/>
                </a:cubicBezTo>
                <a:cubicBezTo>
                  <a:pt x="3651126" y="587160"/>
                  <a:pt x="3651126" y="587160"/>
                  <a:pt x="3972801" y="867888"/>
                </a:cubicBezTo>
                <a:cubicBezTo>
                  <a:pt x="3972801" y="867888"/>
                  <a:pt x="3972801" y="867888"/>
                  <a:pt x="3972801" y="1214067"/>
                </a:cubicBezTo>
                <a:cubicBezTo>
                  <a:pt x="3972801" y="1214067"/>
                  <a:pt x="3972801" y="1214067"/>
                  <a:pt x="3651126" y="933339"/>
                </a:cubicBezTo>
                <a:cubicBezTo>
                  <a:pt x="3651126" y="933339"/>
                  <a:pt x="3651126" y="933339"/>
                  <a:pt x="3651126" y="600566"/>
                </a:cubicBezTo>
                <a:cubicBezTo>
                  <a:pt x="3651126" y="600566"/>
                  <a:pt x="3651126" y="600566"/>
                  <a:pt x="3639186" y="590314"/>
                </a:cubicBezTo>
                <a:cubicBezTo>
                  <a:pt x="3639186" y="590314"/>
                  <a:pt x="3639186" y="590314"/>
                  <a:pt x="3639186" y="938859"/>
                </a:cubicBezTo>
                <a:cubicBezTo>
                  <a:pt x="3639186" y="938859"/>
                  <a:pt x="3639186" y="938859"/>
                  <a:pt x="3306976" y="1221952"/>
                </a:cubicBezTo>
                <a:cubicBezTo>
                  <a:pt x="3306976" y="1221952"/>
                  <a:pt x="3306976" y="1221952"/>
                  <a:pt x="3306976" y="1591788"/>
                </a:cubicBezTo>
                <a:cubicBezTo>
                  <a:pt x="3306976" y="1591788"/>
                  <a:pt x="3306976" y="1591788"/>
                  <a:pt x="3624438" y="1867785"/>
                </a:cubicBezTo>
                <a:cubicBezTo>
                  <a:pt x="3624438" y="1867785"/>
                  <a:pt x="3624438" y="1867785"/>
                  <a:pt x="3624438" y="1851225"/>
                </a:cubicBezTo>
                <a:lnTo>
                  <a:pt x="3318214" y="1585480"/>
                </a:lnTo>
                <a:cubicBezTo>
                  <a:pt x="3318214" y="1585480"/>
                  <a:pt x="3318214" y="1585480"/>
                  <a:pt x="3318214" y="1238512"/>
                </a:cubicBezTo>
                <a:cubicBezTo>
                  <a:pt x="3318214" y="1238512"/>
                  <a:pt x="3318214" y="1238512"/>
                  <a:pt x="3624438" y="1505046"/>
                </a:cubicBezTo>
                <a:cubicBezTo>
                  <a:pt x="3624438" y="1505046"/>
                  <a:pt x="3624438" y="1505046"/>
                  <a:pt x="3624438" y="1488487"/>
                </a:cubicBezTo>
                <a:cubicBezTo>
                  <a:pt x="3624438" y="1488487"/>
                  <a:pt x="3624438" y="1488487"/>
                  <a:pt x="3322428" y="1225107"/>
                </a:cubicBezTo>
                <a:cubicBezTo>
                  <a:pt x="3322428" y="1225107"/>
                  <a:pt x="3322428" y="1225107"/>
                  <a:pt x="3647615" y="947533"/>
                </a:cubicBezTo>
                <a:cubicBezTo>
                  <a:pt x="3647615" y="947533"/>
                  <a:pt x="3647615" y="947533"/>
                  <a:pt x="3972100" y="1230627"/>
                </a:cubicBezTo>
                <a:cubicBezTo>
                  <a:pt x="3972100" y="1230627"/>
                  <a:pt x="3972100" y="1230627"/>
                  <a:pt x="3646912" y="1508201"/>
                </a:cubicBezTo>
                <a:cubicBezTo>
                  <a:pt x="3646912" y="1508201"/>
                  <a:pt x="3646912" y="1508201"/>
                  <a:pt x="3625139" y="1489275"/>
                </a:cubicBezTo>
                <a:cubicBezTo>
                  <a:pt x="3625139" y="1489275"/>
                  <a:pt x="3625139" y="1489275"/>
                  <a:pt x="3625139" y="1505835"/>
                </a:cubicBezTo>
                <a:cubicBezTo>
                  <a:pt x="3625139" y="1505835"/>
                  <a:pt x="3625139" y="1505835"/>
                  <a:pt x="3640591" y="1519240"/>
                </a:cubicBezTo>
                <a:cubicBezTo>
                  <a:pt x="3640591" y="1519240"/>
                  <a:pt x="3640591" y="1519240"/>
                  <a:pt x="3640591" y="1865419"/>
                </a:cubicBezTo>
                <a:cubicBezTo>
                  <a:pt x="3640591" y="1865419"/>
                  <a:pt x="3640591" y="1865419"/>
                  <a:pt x="3625139" y="1852014"/>
                </a:cubicBezTo>
                <a:cubicBezTo>
                  <a:pt x="3625139" y="1852014"/>
                  <a:pt x="3625139" y="1852014"/>
                  <a:pt x="3625139" y="1868573"/>
                </a:cubicBezTo>
                <a:cubicBezTo>
                  <a:pt x="3625139" y="1868573"/>
                  <a:pt x="3625139" y="1868573"/>
                  <a:pt x="3639186" y="1881190"/>
                </a:cubicBezTo>
                <a:cubicBezTo>
                  <a:pt x="3639186" y="1881190"/>
                  <a:pt x="3639186" y="1881190"/>
                  <a:pt x="3639186" y="2058617"/>
                </a:cubicBezTo>
                <a:cubicBezTo>
                  <a:pt x="3639186" y="2058617"/>
                  <a:pt x="3639186" y="2058617"/>
                  <a:pt x="3651126" y="2060194"/>
                </a:cubicBezTo>
                <a:cubicBezTo>
                  <a:pt x="3651126" y="2060194"/>
                  <a:pt x="3651126" y="2060194"/>
                  <a:pt x="3651126" y="1885922"/>
                </a:cubicBezTo>
                <a:cubicBezTo>
                  <a:pt x="3651126" y="1885922"/>
                  <a:pt x="3651126" y="1885922"/>
                  <a:pt x="3821095" y="2034172"/>
                </a:cubicBezTo>
                <a:cubicBezTo>
                  <a:pt x="3821095" y="2034172"/>
                  <a:pt x="3821095" y="2034172"/>
                  <a:pt x="3828118" y="2023920"/>
                </a:cubicBezTo>
                <a:cubicBezTo>
                  <a:pt x="3828118" y="2023920"/>
                  <a:pt x="3828118" y="2023920"/>
                  <a:pt x="3821095" y="2034960"/>
                </a:cubicBezTo>
                <a:cubicBezTo>
                  <a:pt x="3821095" y="2034960"/>
                  <a:pt x="3821095" y="2034960"/>
                  <a:pt x="3972801" y="2166650"/>
                </a:cubicBezTo>
                <a:cubicBezTo>
                  <a:pt x="3972801" y="2166650"/>
                  <a:pt x="3972801" y="2166650"/>
                  <a:pt x="3972801" y="2513617"/>
                </a:cubicBezTo>
                <a:cubicBezTo>
                  <a:pt x="3972801" y="2513617"/>
                  <a:pt x="3972801" y="2513617"/>
                  <a:pt x="3651126" y="2232889"/>
                </a:cubicBezTo>
                <a:cubicBezTo>
                  <a:pt x="3651126" y="2232889"/>
                  <a:pt x="3651126" y="2232889"/>
                  <a:pt x="3651126" y="2060983"/>
                </a:cubicBezTo>
                <a:cubicBezTo>
                  <a:pt x="3651126" y="2060983"/>
                  <a:pt x="3651126" y="2060983"/>
                  <a:pt x="3639186" y="2059405"/>
                </a:cubicBezTo>
                <a:cubicBezTo>
                  <a:pt x="3639186" y="2059405"/>
                  <a:pt x="3639186" y="2059405"/>
                  <a:pt x="3639186" y="2238409"/>
                </a:cubicBezTo>
                <a:cubicBezTo>
                  <a:pt x="3639186" y="2238409"/>
                  <a:pt x="3639186" y="2238409"/>
                  <a:pt x="3423566" y="2422144"/>
                </a:cubicBezTo>
                <a:cubicBezTo>
                  <a:pt x="3423566" y="2422144"/>
                  <a:pt x="3423566" y="2422144"/>
                  <a:pt x="3435506" y="2428452"/>
                </a:cubicBezTo>
                <a:cubicBezTo>
                  <a:pt x="3435506" y="2428452"/>
                  <a:pt x="3435506" y="2428452"/>
                  <a:pt x="3647615" y="2247872"/>
                </a:cubicBezTo>
                <a:cubicBezTo>
                  <a:pt x="3647615" y="2247872"/>
                  <a:pt x="3647615" y="2247872"/>
                  <a:pt x="3972100" y="2530177"/>
                </a:cubicBezTo>
                <a:cubicBezTo>
                  <a:pt x="3972100" y="2530177"/>
                  <a:pt x="3972100" y="2530177"/>
                  <a:pt x="3646912" y="2807751"/>
                </a:cubicBezTo>
                <a:cubicBezTo>
                  <a:pt x="3646912" y="2807751"/>
                  <a:pt x="3646912" y="2807751"/>
                  <a:pt x="3322428" y="2525446"/>
                </a:cubicBezTo>
                <a:cubicBezTo>
                  <a:pt x="3322428" y="2525446"/>
                  <a:pt x="3322428" y="2525446"/>
                  <a:pt x="3434803" y="2429241"/>
                </a:cubicBezTo>
                <a:cubicBezTo>
                  <a:pt x="3434803" y="2429241"/>
                  <a:pt x="3434803" y="2429241"/>
                  <a:pt x="3422863" y="2422933"/>
                </a:cubicBezTo>
                <a:cubicBezTo>
                  <a:pt x="3422863" y="2422933"/>
                  <a:pt x="3422863" y="2422933"/>
                  <a:pt x="3306976" y="2522291"/>
                </a:cubicBezTo>
                <a:cubicBezTo>
                  <a:pt x="3306976" y="2522291"/>
                  <a:pt x="3306976" y="2522291"/>
                  <a:pt x="3306976" y="2773054"/>
                </a:cubicBezTo>
                <a:cubicBezTo>
                  <a:pt x="3306976" y="2773054"/>
                  <a:pt x="3306976" y="2773054"/>
                  <a:pt x="3318214" y="2778574"/>
                </a:cubicBezTo>
                <a:cubicBezTo>
                  <a:pt x="3318214" y="2778574"/>
                  <a:pt x="3318214" y="2778574"/>
                  <a:pt x="3318214" y="2538851"/>
                </a:cubicBezTo>
                <a:cubicBezTo>
                  <a:pt x="3318214" y="2538851"/>
                  <a:pt x="3318214" y="2538851"/>
                  <a:pt x="3640591" y="2819579"/>
                </a:cubicBezTo>
                <a:cubicBezTo>
                  <a:pt x="3640591" y="2819579"/>
                  <a:pt x="3640591" y="2819579"/>
                  <a:pt x="3640591" y="3165758"/>
                </a:cubicBezTo>
                <a:cubicBezTo>
                  <a:pt x="3640591" y="3165758"/>
                  <a:pt x="3640591" y="3165758"/>
                  <a:pt x="3318214" y="2885030"/>
                </a:cubicBezTo>
                <a:cubicBezTo>
                  <a:pt x="3318214" y="2885030"/>
                  <a:pt x="3318214" y="2885030"/>
                  <a:pt x="3318214" y="2779363"/>
                </a:cubicBezTo>
                <a:cubicBezTo>
                  <a:pt x="3318214" y="2779363"/>
                  <a:pt x="3318214" y="2779363"/>
                  <a:pt x="3306976" y="2773843"/>
                </a:cubicBezTo>
                <a:cubicBezTo>
                  <a:pt x="3306976" y="2773843"/>
                  <a:pt x="3306976" y="2773843"/>
                  <a:pt x="3306976" y="2891339"/>
                </a:cubicBezTo>
                <a:cubicBezTo>
                  <a:pt x="3306976" y="2891339"/>
                  <a:pt x="3306976" y="2891339"/>
                  <a:pt x="3646210" y="3187049"/>
                </a:cubicBezTo>
                <a:cubicBezTo>
                  <a:pt x="3646210" y="3187049"/>
                  <a:pt x="3646210" y="3187049"/>
                  <a:pt x="3984040" y="2899224"/>
                </a:cubicBezTo>
                <a:cubicBezTo>
                  <a:pt x="3984040" y="2899224"/>
                  <a:pt x="3984040" y="2899224"/>
                  <a:pt x="4064809" y="2969406"/>
                </a:cubicBezTo>
                <a:cubicBezTo>
                  <a:pt x="4064809" y="2969406"/>
                  <a:pt x="4064809" y="2969406"/>
                  <a:pt x="4307822" y="3180741"/>
                </a:cubicBezTo>
                <a:cubicBezTo>
                  <a:pt x="4307822" y="3180741"/>
                  <a:pt x="4307822" y="3180741"/>
                  <a:pt x="4307822" y="3519034"/>
                </a:cubicBezTo>
                <a:cubicBezTo>
                  <a:pt x="4307822" y="3519034"/>
                  <a:pt x="4307822" y="3519034"/>
                  <a:pt x="4319762" y="3519034"/>
                </a:cubicBezTo>
                <a:cubicBezTo>
                  <a:pt x="4319762" y="3519034"/>
                  <a:pt x="4319762" y="3519034"/>
                  <a:pt x="4319762" y="3500109"/>
                </a:cubicBezTo>
                <a:cubicBezTo>
                  <a:pt x="4319762" y="3500109"/>
                  <a:pt x="4319762" y="3500109"/>
                  <a:pt x="4319762" y="3186261"/>
                </a:cubicBezTo>
                <a:cubicBezTo>
                  <a:pt x="4319762" y="3186261"/>
                  <a:pt x="4319762" y="3186261"/>
                  <a:pt x="4642139" y="3466989"/>
                </a:cubicBezTo>
                <a:cubicBezTo>
                  <a:pt x="4642139" y="3466989"/>
                  <a:pt x="4642139" y="3466989"/>
                  <a:pt x="4642139" y="3495377"/>
                </a:cubicBezTo>
                <a:cubicBezTo>
                  <a:pt x="4642139" y="3495377"/>
                  <a:pt x="4642139" y="3495377"/>
                  <a:pt x="4642139" y="3812379"/>
                </a:cubicBezTo>
                <a:cubicBezTo>
                  <a:pt x="4642139" y="3812379"/>
                  <a:pt x="4642139" y="3812379"/>
                  <a:pt x="4319762" y="3532439"/>
                </a:cubicBezTo>
                <a:cubicBezTo>
                  <a:pt x="4319762" y="3532439"/>
                  <a:pt x="4319762" y="3532439"/>
                  <a:pt x="4319762" y="3519822"/>
                </a:cubicBezTo>
                <a:cubicBezTo>
                  <a:pt x="4319762" y="3519822"/>
                  <a:pt x="4319762" y="3519822"/>
                  <a:pt x="4307822" y="3519822"/>
                </a:cubicBezTo>
                <a:cubicBezTo>
                  <a:pt x="4307822" y="3519822"/>
                  <a:pt x="4307822" y="3519822"/>
                  <a:pt x="4307822" y="3531651"/>
                </a:cubicBezTo>
                <a:cubicBezTo>
                  <a:pt x="4307822" y="3531651"/>
                  <a:pt x="4307822" y="3531651"/>
                  <a:pt x="4293775" y="3543479"/>
                </a:cubicBezTo>
                <a:cubicBezTo>
                  <a:pt x="4293775" y="3543479"/>
                  <a:pt x="4293775" y="3543479"/>
                  <a:pt x="4302905" y="3552154"/>
                </a:cubicBezTo>
                <a:cubicBezTo>
                  <a:pt x="4302905" y="3552154"/>
                  <a:pt x="4302905" y="3552154"/>
                  <a:pt x="4293072" y="3544268"/>
                </a:cubicBezTo>
                <a:cubicBezTo>
                  <a:pt x="4293072" y="3544268"/>
                  <a:pt x="4293072" y="3544268"/>
                  <a:pt x="3971397" y="3818688"/>
                </a:cubicBezTo>
                <a:cubicBezTo>
                  <a:pt x="3971397" y="3818688"/>
                  <a:pt x="3971397" y="3818688"/>
                  <a:pt x="3971397" y="3838402"/>
                </a:cubicBezTo>
                <a:cubicBezTo>
                  <a:pt x="3971397" y="3838402"/>
                  <a:pt x="3971397" y="3838402"/>
                  <a:pt x="3983337" y="3848653"/>
                </a:cubicBezTo>
                <a:cubicBezTo>
                  <a:pt x="3983337" y="3848653"/>
                  <a:pt x="3983337" y="3848653"/>
                  <a:pt x="3983337" y="3835248"/>
                </a:cubicBezTo>
                <a:cubicBezTo>
                  <a:pt x="3983337" y="3835248"/>
                  <a:pt x="3983337" y="3835248"/>
                  <a:pt x="4305715" y="4115975"/>
                </a:cubicBezTo>
                <a:cubicBezTo>
                  <a:pt x="4305715" y="4115975"/>
                  <a:pt x="4305715" y="4115975"/>
                  <a:pt x="4305715" y="4462154"/>
                </a:cubicBezTo>
                <a:cubicBezTo>
                  <a:pt x="4305715" y="4462154"/>
                  <a:pt x="4305715" y="4462154"/>
                  <a:pt x="3983337" y="4182215"/>
                </a:cubicBezTo>
                <a:cubicBezTo>
                  <a:pt x="3983337" y="4182215"/>
                  <a:pt x="3983337" y="4182215"/>
                  <a:pt x="3983337" y="3849441"/>
                </a:cubicBezTo>
                <a:cubicBezTo>
                  <a:pt x="3983337" y="3849441"/>
                  <a:pt x="3983337" y="3849441"/>
                  <a:pt x="3971397" y="3839190"/>
                </a:cubicBezTo>
                <a:cubicBezTo>
                  <a:pt x="3971397" y="3839190"/>
                  <a:pt x="3971397" y="3839190"/>
                  <a:pt x="3971397" y="4186946"/>
                </a:cubicBezTo>
                <a:cubicBezTo>
                  <a:pt x="3971397" y="4186946"/>
                  <a:pt x="3971397" y="4186946"/>
                  <a:pt x="3639186" y="4470828"/>
                </a:cubicBezTo>
                <a:cubicBezTo>
                  <a:pt x="3639186" y="4470828"/>
                  <a:pt x="3639186" y="4470828"/>
                  <a:pt x="3639186" y="4839875"/>
                </a:cubicBezTo>
                <a:cubicBezTo>
                  <a:pt x="3639186" y="4839875"/>
                  <a:pt x="3639186" y="4839875"/>
                  <a:pt x="3956647" y="5116661"/>
                </a:cubicBezTo>
                <a:cubicBezTo>
                  <a:pt x="3956647" y="5116661"/>
                  <a:pt x="3956647" y="5116661"/>
                  <a:pt x="3956647" y="5100101"/>
                </a:cubicBezTo>
                <a:cubicBezTo>
                  <a:pt x="3956647" y="5100101"/>
                  <a:pt x="3956647" y="5100101"/>
                  <a:pt x="3651126" y="4833567"/>
                </a:cubicBezTo>
                <a:cubicBezTo>
                  <a:pt x="3651126" y="4833567"/>
                  <a:pt x="3651126" y="4833567"/>
                  <a:pt x="3651126" y="4487388"/>
                </a:cubicBezTo>
                <a:cubicBezTo>
                  <a:pt x="3651126" y="4487388"/>
                  <a:pt x="3651126" y="4487388"/>
                  <a:pt x="3956647" y="4753134"/>
                </a:cubicBezTo>
                <a:cubicBezTo>
                  <a:pt x="3956647" y="4753134"/>
                  <a:pt x="3956647" y="4753134"/>
                  <a:pt x="3956647" y="4737362"/>
                </a:cubicBezTo>
                <a:cubicBezTo>
                  <a:pt x="3956647" y="4737362"/>
                  <a:pt x="3956647" y="4737362"/>
                  <a:pt x="3654638" y="4473983"/>
                </a:cubicBezTo>
                <a:cubicBezTo>
                  <a:pt x="3654638" y="4473983"/>
                  <a:pt x="3654638" y="4473983"/>
                  <a:pt x="3979825" y="4196409"/>
                </a:cubicBezTo>
                <a:cubicBezTo>
                  <a:pt x="3979825" y="4196409"/>
                  <a:pt x="3979825" y="4196409"/>
                  <a:pt x="4304309" y="4478714"/>
                </a:cubicBezTo>
                <a:cubicBezTo>
                  <a:pt x="4304309" y="4478714"/>
                  <a:pt x="4304309" y="4478714"/>
                  <a:pt x="3979123" y="4756288"/>
                </a:cubicBezTo>
                <a:cubicBezTo>
                  <a:pt x="3979123" y="4756288"/>
                  <a:pt x="3979123" y="4756288"/>
                  <a:pt x="3957350" y="4737362"/>
                </a:cubicBezTo>
                <a:cubicBezTo>
                  <a:pt x="3957350" y="4737362"/>
                  <a:pt x="3957350" y="4737362"/>
                  <a:pt x="3957350" y="4753922"/>
                </a:cubicBezTo>
                <a:cubicBezTo>
                  <a:pt x="3957350" y="4753922"/>
                  <a:pt x="3957350" y="4753922"/>
                  <a:pt x="3973504" y="4768116"/>
                </a:cubicBezTo>
                <a:cubicBezTo>
                  <a:pt x="3973504" y="4768116"/>
                  <a:pt x="3973504" y="4768116"/>
                  <a:pt x="3973504" y="5114295"/>
                </a:cubicBezTo>
                <a:cubicBezTo>
                  <a:pt x="3973504" y="5114295"/>
                  <a:pt x="3973504" y="5114295"/>
                  <a:pt x="3957350" y="5100101"/>
                </a:cubicBezTo>
                <a:cubicBezTo>
                  <a:pt x="3957350" y="5100101"/>
                  <a:pt x="3957350" y="5100101"/>
                  <a:pt x="3957350" y="5116661"/>
                </a:cubicBezTo>
                <a:cubicBezTo>
                  <a:pt x="3957350" y="5116661"/>
                  <a:pt x="3957350" y="5116661"/>
                  <a:pt x="3971397" y="5129278"/>
                </a:cubicBezTo>
                <a:cubicBezTo>
                  <a:pt x="3971397" y="5129278"/>
                  <a:pt x="3971397" y="5129278"/>
                  <a:pt x="3971397" y="5306704"/>
                </a:cubicBezTo>
                <a:cubicBezTo>
                  <a:pt x="3971397" y="5306704"/>
                  <a:pt x="3971397" y="5306704"/>
                  <a:pt x="3983337" y="5309070"/>
                </a:cubicBezTo>
                <a:cubicBezTo>
                  <a:pt x="3983337" y="5309070"/>
                  <a:pt x="3983337" y="5309070"/>
                  <a:pt x="3983337" y="5134798"/>
                </a:cubicBezTo>
                <a:cubicBezTo>
                  <a:pt x="3983337" y="5134798"/>
                  <a:pt x="3983337" y="5134798"/>
                  <a:pt x="4153305" y="5283047"/>
                </a:cubicBezTo>
                <a:cubicBezTo>
                  <a:pt x="4153305" y="5283047"/>
                  <a:pt x="4153305" y="5283047"/>
                  <a:pt x="4160329" y="5272008"/>
                </a:cubicBezTo>
                <a:cubicBezTo>
                  <a:pt x="4160329" y="5272008"/>
                  <a:pt x="4160329" y="5272008"/>
                  <a:pt x="3991063" y="5125335"/>
                </a:cubicBezTo>
                <a:cubicBezTo>
                  <a:pt x="3991063" y="5125335"/>
                  <a:pt x="3991063" y="5125335"/>
                  <a:pt x="4316249" y="4847761"/>
                </a:cubicBezTo>
                <a:cubicBezTo>
                  <a:pt x="4316249" y="4847761"/>
                  <a:pt x="4316249" y="4847761"/>
                  <a:pt x="4392103" y="4913212"/>
                </a:cubicBezTo>
                <a:cubicBezTo>
                  <a:pt x="4392103" y="4913212"/>
                  <a:pt x="4392103" y="4913212"/>
                  <a:pt x="4636520" y="5126124"/>
                </a:cubicBezTo>
                <a:cubicBezTo>
                  <a:pt x="4636520" y="5126124"/>
                  <a:pt x="4636520" y="5126124"/>
                  <a:pt x="4311333" y="5403697"/>
                </a:cubicBezTo>
                <a:cubicBezTo>
                  <a:pt x="4311333" y="5403697"/>
                  <a:pt x="4311333" y="5403697"/>
                  <a:pt x="4160329" y="5272796"/>
                </a:cubicBezTo>
                <a:cubicBezTo>
                  <a:pt x="4160329" y="5272796"/>
                  <a:pt x="4160329" y="5272796"/>
                  <a:pt x="4154007" y="5283047"/>
                </a:cubicBezTo>
                <a:cubicBezTo>
                  <a:pt x="4154007" y="5283047"/>
                  <a:pt x="4154007" y="5283047"/>
                  <a:pt x="4305715" y="5415526"/>
                </a:cubicBezTo>
                <a:cubicBezTo>
                  <a:pt x="4305715" y="5415526"/>
                  <a:pt x="4305715" y="5415526"/>
                  <a:pt x="4305715" y="5761705"/>
                </a:cubicBezTo>
                <a:cubicBezTo>
                  <a:pt x="4305715" y="5761705"/>
                  <a:pt x="4305715" y="5761705"/>
                  <a:pt x="3983337" y="5480976"/>
                </a:cubicBezTo>
                <a:cubicBezTo>
                  <a:pt x="3983337" y="5480976"/>
                  <a:pt x="3983337" y="5480976"/>
                  <a:pt x="3983337" y="5309858"/>
                </a:cubicBezTo>
                <a:cubicBezTo>
                  <a:pt x="3983337" y="5309858"/>
                  <a:pt x="3983337" y="5309858"/>
                  <a:pt x="3971397" y="5307493"/>
                </a:cubicBezTo>
                <a:cubicBezTo>
                  <a:pt x="3971397" y="5307493"/>
                  <a:pt x="3971397" y="5307493"/>
                  <a:pt x="3971397" y="5487285"/>
                </a:cubicBezTo>
                <a:cubicBezTo>
                  <a:pt x="3971397" y="5487285"/>
                  <a:pt x="3971397" y="5487285"/>
                  <a:pt x="3755776" y="5671020"/>
                </a:cubicBezTo>
                <a:cubicBezTo>
                  <a:pt x="3755776" y="5671020"/>
                  <a:pt x="3755776" y="5671020"/>
                  <a:pt x="3639186" y="5770379"/>
                </a:cubicBezTo>
                <a:cubicBezTo>
                  <a:pt x="3639186" y="5770379"/>
                  <a:pt x="3639186" y="5770379"/>
                  <a:pt x="3639186" y="6021141"/>
                </a:cubicBezTo>
                <a:cubicBezTo>
                  <a:pt x="3639186" y="6021141"/>
                  <a:pt x="3639186" y="6021141"/>
                  <a:pt x="3651126" y="6026661"/>
                </a:cubicBezTo>
                <a:cubicBezTo>
                  <a:pt x="3651126" y="6026661"/>
                  <a:pt x="3651126" y="6026661"/>
                  <a:pt x="3651126" y="5786939"/>
                </a:cubicBezTo>
                <a:cubicBezTo>
                  <a:pt x="3651126" y="5786939"/>
                  <a:pt x="3651126" y="5786939"/>
                  <a:pt x="3973504" y="6067667"/>
                </a:cubicBezTo>
                <a:cubicBezTo>
                  <a:pt x="3973504" y="6067667"/>
                  <a:pt x="3973504" y="6067667"/>
                  <a:pt x="3973504" y="6413845"/>
                </a:cubicBezTo>
                <a:cubicBezTo>
                  <a:pt x="3973504" y="6413845"/>
                  <a:pt x="3973504" y="6413845"/>
                  <a:pt x="3651126" y="6133906"/>
                </a:cubicBezTo>
                <a:cubicBezTo>
                  <a:pt x="3651126" y="6133906"/>
                  <a:pt x="3651126" y="6133906"/>
                  <a:pt x="3651126" y="6027450"/>
                </a:cubicBezTo>
                <a:cubicBezTo>
                  <a:pt x="3651126" y="6027450"/>
                  <a:pt x="3651126" y="6027450"/>
                  <a:pt x="3639186" y="6021930"/>
                </a:cubicBezTo>
                <a:cubicBezTo>
                  <a:pt x="3639186" y="6021930"/>
                  <a:pt x="3639186" y="6021930"/>
                  <a:pt x="3639186" y="6140214"/>
                </a:cubicBezTo>
                <a:cubicBezTo>
                  <a:pt x="3639186" y="6140214"/>
                  <a:pt x="3639186" y="6140214"/>
                  <a:pt x="3979123" y="6435925"/>
                </a:cubicBezTo>
                <a:cubicBezTo>
                  <a:pt x="3979123" y="6435925"/>
                  <a:pt x="3979123" y="6435925"/>
                  <a:pt x="4316249" y="6147311"/>
                </a:cubicBezTo>
                <a:cubicBezTo>
                  <a:pt x="4316249" y="6147311"/>
                  <a:pt x="4316249" y="6147311"/>
                  <a:pt x="4397020" y="6217493"/>
                </a:cubicBezTo>
                <a:cubicBezTo>
                  <a:pt x="4397020" y="6217493"/>
                  <a:pt x="4397020" y="6217493"/>
                  <a:pt x="4403341" y="6206454"/>
                </a:cubicBezTo>
                <a:cubicBezTo>
                  <a:pt x="4403341" y="6206454"/>
                  <a:pt x="4403341" y="6206454"/>
                  <a:pt x="4397722" y="6218282"/>
                </a:cubicBezTo>
                <a:cubicBezTo>
                  <a:pt x="4397722" y="6218282"/>
                  <a:pt x="4397722" y="6218282"/>
                  <a:pt x="4640032" y="6429617"/>
                </a:cubicBezTo>
                <a:cubicBezTo>
                  <a:pt x="4640032" y="6429617"/>
                  <a:pt x="4640032" y="6429617"/>
                  <a:pt x="4640032" y="6784470"/>
                </a:cubicBezTo>
                <a:cubicBezTo>
                  <a:pt x="4640032" y="6784470"/>
                  <a:pt x="4640032" y="6784470"/>
                  <a:pt x="4583142" y="6833040"/>
                </a:cubicBezTo>
                <a:lnTo>
                  <a:pt x="4553907" y="6858000"/>
                </a:lnTo>
                <a:lnTo>
                  <a:pt x="30384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" tIns="90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TextShape 5">
            <a:extLst>
              <a:ext uri="{FF2B5EF4-FFF2-40B4-BE49-F238E27FC236}">
                <a16:creationId xmlns:a16="http://schemas.microsoft.com/office/drawing/2014/main" id="{AB46CD67-8B2F-F9A2-5F14-C8FB0E49E3E8}"/>
              </a:ext>
            </a:extLst>
          </p:cNvPr>
          <p:cNvSpPr txBox="1"/>
          <p:nvPr/>
        </p:nvSpPr>
        <p:spPr>
          <a:xfrm>
            <a:off x="5936465" y="2318371"/>
            <a:ext cx="4895794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Precision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vs speed</a:t>
            </a:r>
            <a:endParaRPr kumimoji="0" lang="fr-FR" sz="3200" b="0" i="0" u="none" strike="noStrike" kern="1200" cap="none" spc="-1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>
                <a:solidFill>
                  <a:srgbClr val="FFFFFF"/>
                </a:solidFill>
              </a:u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63489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9B749-D978-5F68-4AC1-75BF1C9D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641D07EB-E80E-3499-E47A-8F564072B574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Preconditionning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density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DB5E651F-4C4F-3AC9-521E-86E189EDB2F7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ABINIT input variables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A9BE5BC-F22B-586B-B3F3-B082B1C9D0F9}"/>
              </a:ext>
            </a:extLst>
          </p:cNvPr>
          <p:cNvGrpSpPr/>
          <p:nvPr/>
        </p:nvGrpSpPr>
        <p:grpSpPr>
          <a:xfrm>
            <a:off x="1017707" y="4355586"/>
            <a:ext cx="7751927" cy="1689614"/>
            <a:chOff x="2067574" y="3525853"/>
            <a:chExt cx="7751927" cy="1689614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1346E2DB-1591-F277-046E-49DE5CF5D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7574" y="3525853"/>
              <a:ext cx="6094293" cy="16896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9D7BFBD-1BA5-1E3B-8974-E34EBB8D6B6A}"/>
                </a:ext>
              </a:extLst>
            </p:cNvPr>
            <p:cNvSpPr txBox="1"/>
            <p:nvPr/>
          </p:nvSpPr>
          <p:spPr>
            <a:xfrm>
              <a:off x="2174419" y="3580613"/>
              <a:ext cx="7645082" cy="14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lvl="1" indent="-360363">
                <a:lnSpc>
                  <a:spcPct val="120000"/>
                </a:lnSpc>
                <a:spcBef>
                  <a:spcPts val="1800"/>
                </a:spcBef>
                <a:buSzPct val="90000"/>
                <a:buBlip>
                  <a:blip r:embed="rId2"/>
                </a:buBlip>
              </a:pPr>
              <a:r>
                <a:rPr lang="en-US" sz="1600" dirty="0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ABINIT input variables</a:t>
              </a:r>
              <a:endParaRPr lang="en-US" sz="1400" dirty="0">
                <a:solidFill>
                  <a:srgbClr val="666666"/>
                </a:solidFill>
                <a:latin typeface="Arial"/>
              </a:endParaRP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5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diemix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decrease to help convergence (but will slow it)</a:t>
              </a: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5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diemac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huge for metals, 5-10 for insulators</a:t>
              </a: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5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dielng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not really important (fine tuning)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74772B9-64DB-C1FD-2A79-965E1B00E689}"/>
                  </a:ext>
                </a:extLst>
              </p:cNvPr>
              <p:cNvSpPr txBox="1"/>
              <p:nvPr/>
            </p:nvSpPr>
            <p:spPr>
              <a:xfrm>
                <a:off x="2471194" y="1714670"/>
                <a:ext cx="7645082" cy="1900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0363" lvl="1" indent="-360363">
                  <a:lnSpc>
                    <a:spcPct val="120000"/>
                  </a:lnSpc>
                  <a:spcBef>
                    <a:spcPts val="1800"/>
                  </a:spcBef>
                  <a:buSzPct val="90000"/>
                  <a:buBlip>
                    <a:blip r:embed="rId2"/>
                  </a:buBlip>
                </a:pPr>
                <a:r>
                  <a:rPr lang="en-US" sz="2000" b="1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Preconditioning</a:t>
                </a:r>
                <a:br>
                  <a:rPr lang="en-US" sz="2000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</a:br>
                <a:r>
                  <a:rPr lang="en-US" sz="2000" dirty="0">
                    <a:solidFill>
                      <a:srgbClr val="666666"/>
                    </a:solidFill>
                    <a:latin typeface="Arial"/>
                  </a:rPr>
                  <a:t>Use inverse of a model dielectric matrix</a:t>
                </a:r>
                <a:br>
                  <a:rPr lang="en-US" sz="2000" dirty="0">
                    <a:solidFill>
                      <a:srgbClr val="666666"/>
                    </a:solidFill>
                    <a:latin typeface="Arial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solidFill>
                          <a:srgbClr val="666666"/>
                        </a:solidFill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fr-FR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666666"/>
                            </a:solidFill>
                            <a:latin typeface="Cambria Math"/>
                          </a:rPr>
                          <m:t>K</m:t>
                        </m:r>
                      </m:e>
                    </m:d>
                    <m:r>
                      <a:rPr lang="fr-FR" sz="2000">
                        <a:solidFill>
                          <a:srgbClr val="666666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666666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p>
                        <m:r>
                          <a:rPr lang="fr-FR" sz="2000" i="1">
                            <a:solidFill>
                              <a:srgbClr val="666666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fr-FR" sz="2000" i="1">
                        <a:solidFill>
                          <a:srgbClr val="666666"/>
                        </a:solidFill>
                        <a:latin typeface="Cambria Math"/>
                      </a:rPr>
                      <m:t>(</m:t>
                    </m:r>
                    <m:r>
                      <a:rPr lang="fr-FR" sz="2000" i="1">
                        <a:solidFill>
                          <a:srgbClr val="666666"/>
                        </a:solidFill>
                        <a:latin typeface="Cambria Math"/>
                      </a:rPr>
                      <m:t>𝐾</m:t>
                    </m:r>
                    <m:r>
                      <a:rPr lang="fr-FR" sz="2000" i="1">
                        <a:solidFill>
                          <a:srgbClr val="666666"/>
                        </a:solidFill>
                        <a:latin typeface="Cambria Math"/>
                      </a:rPr>
                      <m:t>)=</m:t>
                    </m:r>
                    <m:r>
                      <a:rPr lang="fr-FR" sz="2000" b="1">
                        <a:solidFill>
                          <a:srgbClr val="96C31E">
                            <a:lumMod val="75000"/>
                          </a:srgbClr>
                        </a:solidFill>
                        <a:latin typeface="Cambria Math"/>
                      </a:rPr>
                      <m:t>𝐝𝐢𝐞𝐦𝐢𝐱</m:t>
                    </m:r>
                    <m:r>
                      <a:rPr lang="fr-FR" sz="2000" i="1">
                        <a:solidFill>
                          <a:srgbClr val="96C31E">
                            <a:lumMod val="75000"/>
                          </a:srgbClr>
                        </a:solidFill>
                        <a:latin typeface="Cambria Math"/>
                      </a:rPr>
                      <m:t> </m:t>
                    </m:r>
                    <m:r>
                      <a:rPr lang="fr-FR" sz="2000" i="1">
                        <a:solidFill>
                          <a:srgbClr val="666666"/>
                        </a:solidFill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fr-FR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fr-FR" sz="2000" b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</a:rPr>
                              <m:t>𝐝𝐢𝐞𝐦𝐚𝐜</m:t>
                            </m:r>
                          </m:den>
                        </m:f>
                        <m:r>
                          <a:rPr lang="fr-FR" sz="2000" i="1">
                            <a:solidFill>
                              <a:srgbClr val="666666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</a:rPr>
                              <m:t>𝐝𝐢𝐞𝐥𝐧𝐠</m:t>
                            </m:r>
                          </m:e>
                          <m:sup>
                            <m: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p>
                            <m: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fr-FR" sz="2000" i="1">
                        <a:solidFill>
                          <a:srgbClr val="666666"/>
                        </a:solidFill>
                        <a:latin typeface="Cambria Math"/>
                      </a:rPr>
                      <m:t>/</m:t>
                    </m:r>
                    <m:d>
                      <m:dPr>
                        <m:ctrlPr>
                          <a:rPr lang="fr-FR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solidFill>
                              <a:srgbClr val="666666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fr-FR" sz="2000" i="1">
                            <a:solidFill>
                              <a:srgbClr val="666666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</a:rPr>
                              <m:t>𝐝𝐢𝐞𝐥𝐧𝐠</m:t>
                            </m:r>
                          </m:e>
                          <m:sup>
                            <m: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p>
                            <m:r>
                              <a:rPr lang="fr-FR" sz="2000" i="1">
                                <a:solidFill>
                                  <a:srgbClr val="666666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fr-FR" sz="2000" i="1">
                        <a:solidFill>
                          <a:srgbClr val="666666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666666"/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74772B9-64DB-C1FD-2A79-965E1B00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194" y="1714670"/>
                <a:ext cx="7645082" cy="1900072"/>
              </a:xfrm>
              <a:prstGeom prst="rect">
                <a:avLst/>
              </a:prstGeom>
              <a:blipFill>
                <a:blip r:embed="rId6"/>
                <a:stretch>
                  <a:fillRect b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A1EC43F-5978-985F-C644-A83E4AE859F5}"/>
                  </a:ext>
                </a:extLst>
              </p:cNvPr>
              <p:cNvSpPr txBox="1"/>
              <p:nvPr/>
            </p:nvSpPr>
            <p:spPr>
              <a:xfrm>
                <a:off x="8524714" y="1460668"/>
                <a:ext cx="1944916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fr-FR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fr-FR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A1EC43F-5978-985F-C644-A83E4AE85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714" y="1460668"/>
                <a:ext cx="1944916" cy="793615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946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F76D-D22C-1842-600C-DF12B513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AB82DFD0-76A7-CAA5-1071-8693E91889E2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Mixing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density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9A81E2E3-8E73-2FCE-5B57-E1D6609D6296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ABINIT input variables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90CF9E9-2FF2-C525-318D-5ED9027E327C}"/>
              </a:ext>
            </a:extLst>
          </p:cNvPr>
          <p:cNvGrpSpPr/>
          <p:nvPr/>
        </p:nvGrpSpPr>
        <p:grpSpPr>
          <a:xfrm>
            <a:off x="933039" y="4409933"/>
            <a:ext cx="7751928" cy="1855400"/>
            <a:chOff x="2067573" y="4003533"/>
            <a:chExt cx="7751928" cy="18554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069D13B2-29F0-CCC7-31BA-BAFBF8D2B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7573" y="4003533"/>
              <a:ext cx="6145094" cy="1855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9A61381-73CC-906B-9D32-AB4E1A72AE9F}"/>
                </a:ext>
              </a:extLst>
            </p:cNvPr>
            <p:cNvSpPr txBox="1"/>
            <p:nvPr/>
          </p:nvSpPr>
          <p:spPr>
            <a:xfrm>
              <a:off x="2174419" y="4085590"/>
              <a:ext cx="7645082" cy="1695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lvl="1" indent="-360363">
                <a:lnSpc>
                  <a:spcPct val="120000"/>
                </a:lnSpc>
                <a:spcBef>
                  <a:spcPts val="1800"/>
                </a:spcBef>
                <a:buSzPct val="90000"/>
                <a:buBlip>
                  <a:blip r:embed="rId2"/>
                </a:buBlip>
              </a:pPr>
              <a:r>
                <a:rPr lang="en-US" sz="1600" dirty="0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ABINIT input variables</a:t>
              </a:r>
              <a:endParaRPr lang="en-US" sz="1400" dirty="0">
                <a:solidFill>
                  <a:srgbClr val="666666"/>
                </a:solidFill>
                <a:latin typeface="Arial"/>
              </a:endParaRP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5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iscf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</a:t>
              </a:r>
              <a:r>
                <a:rPr lang="en-US" sz="1600" b="1" dirty="0">
                  <a:solidFill>
                    <a:srgbClr val="FF0000"/>
                  </a:solidFill>
                  <a:latin typeface="Arial"/>
                </a:rPr>
                <a:t>7 </a:t>
              </a:r>
              <a:r>
                <a:rPr lang="en-US" sz="1600" dirty="0">
                  <a:solidFill>
                    <a:srgbClr val="666666"/>
                  </a:solidFill>
                  <a:latin typeface="Arial"/>
                  <a:sym typeface="Symbol"/>
                </a:rPr>
                <a:t> 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mix the potential, </a:t>
              </a:r>
              <a:r>
                <a:rPr lang="en-US" sz="1600" b="1" dirty="0">
                  <a:solidFill>
                    <a:srgbClr val="FF0000"/>
                  </a:solidFill>
                  <a:latin typeface="Arial"/>
                </a:rPr>
                <a:t>17</a:t>
              </a:r>
              <a:r>
                <a:rPr lang="en-US" sz="1600" dirty="0">
                  <a:solidFill>
                    <a:srgbClr val="666666"/>
                  </a:solidFill>
                  <a:latin typeface="Arial"/>
                  <a:sym typeface="Symbol"/>
                </a:rPr>
                <a:t>  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mix the density</a:t>
              </a:r>
              <a:br>
                <a:rPr lang="en-US" sz="1600" dirty="0">
                  <a:solidFill>
                    <a:srgbClr val="666666"/>
                  </a:solidFill>
                  <a:latin typeface="Arial"/>
                </a:rPr>
              </a:b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Can change the behavior of the convergence</a:t>
              </a: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5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npulayit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size of history of </a:t>
              </a:r>
              <a:r>
                <a:rPr lang="en-US" sz="1600" dirty="0" err="1">
                  <a:solidFill>
                    <a:srgbClr val="666666"/>
                  </a:solidFill>
                  <a:latin typeface="Arial"/>
                </a:rPr>
                <a:t>Pulay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 algorithm (default=7)</a:t>
              </a:r>
              <a:br>
                <a:rPr lang="en-US" sz="1600" dirty="0">
                  <a:solidFill>
                    <a:srgbClr val="666666"/>
                  </a:solidFill>
                  <a:latin typeface="Arial"/>
                </a:rPr>
              </a:b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Increasing the size can be very efficient (</a:t>
              </a:r>
              <a:r>
                <a:rPr lang="en-US" sz="1600" dirty="0">
                  <a:solidFill>
                    <a:srgbClr val="666666"/>
                  </a:solidFill>
                  <a:latin typeface="Arial"/>
                  <a:sym typeface="Symbol"/>
                </a:rPr>
                <a:t> 30)</a:t>
              </a:r>
              <a:endParaRPr lang="en-US" sz="1600" i="1" dirty="0">
                <a:solidFill>
                  <a:srgbClr val="666666"/>
                </a:solidFill>
                <a:latin typeface="Arial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E1DF1F7-2E45-CAE2-AA71-92AE242D017B}"/>
                  </a:ext>
                </a:extLst>
              </p:cNvPr>
              <p:cNvSpPr txBox="1"/>
              <p:nvPr/>
            </p:nvSpPr>
            <p:spPr>
              <a:xfrm>
                <a:off x="3016345" y="1537742"/>
                <a:ext cx="8836987" cy="2524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0363" lvl="1" indent="-360363">
                  <a:lnSpc>
                    <a:spcPct val="120000"/>
                  </a:lnSpc>
                  <a:spcBef>
                    <a:spcPts val="1800"/>
                  </a:spcBef>
                  <a:buSzPct val="90000"/>
                  <a:buBlip>
                    <a:blip r:embed="rId2"/>
                  </a:buBlip>
                </a:pPr>
                <a:r>
                  <a:rPr lang="en-US" sz="2000" b="1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Mixing</a:t>
                </a:r>
                <a:br>
                  <a:rPr lang="en-US" sz="2000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</a:br>
                <a:r>
                  <a:rPr lang="en-US" sz="2000" dirty="0">
                    <a:solidFill>
                      <a:srgbClr val="666666"/>
                    </a:solidFill>
                    <a:latin typeface="Arial"/>
                  </a:rPr>
                  <a:t>Can mix density or potential – Default algorithm : </a:t>
                </a:r>
                <a:r>
                  <a:rPr lang="en-US" sz="2000" u="sng" dirty="0" err="1">
                    <a:solidFill>
                      <a:srgbClr val="666666"/>
                    </a:solidFill>
                    <a:latin typeface="Arial"/>
                  </a:rPr>
                  <a:t>Pulay</a:t>
                </a:r>
                <a:r>
                  <a:rPr lang="en-US" sz="2000" u="sng" dirty="0">
                    <a:solidFill>
                      <a:srgbClr val="666666"/>
                    </a:solidFill>
                    <a:latin typeface="Arial"/>
                  </a:rPr>
                  <a:t> algorithm</a:t>
                </a:r>
                <a:br>
                  <a:rPr lang="en-US" sz="2000" dirty="0">
                    <a:solidFill>
                      <a:srgbClr val="666666"/>
                    </a:solidFill>
                    <a:latin typeface="Arial"/>
                  </a:rPr>
                </a:br>
                <a:r>
                  <a:rPr lang="en-US" sz="2000" dirty="0">
                    <a:solidFill>
                      <a:srgbClr val="666666"/>
                    </a:solidFill>
                    <a:latin typeface="Arial"/>
                  </a:rPr>
                  <a:t>Can modify the size of the history </a:t>
                </a:r>
                <a:r>
                  <a:rPr lang="en-US" dirty="0">
                    <a:solidFill>
                      <a:srgbClr val="666666"/>
                    </a:solidFill>
                    <a:latin typeface="Arial"/>
                  </a:rPr>
                  <a:t>(but a large history is memory-consuming)</a:t>
                </a:r>
                <a:br>
                  <a:rPr lang="en-US" sz="2000" dirty="0">
                    <a:solidFill>
                      <a:srgbClr val="666666"/>
                    </a:solidFill>
                    <a:latin typeface="Arial"/>
                  </a:rPr>
                </a:br>
                <a:r>
                  <a:rPr lang="en-US" sz="2000" dirty="0">
                    <a:solidFill>
                      <a:srgbClr val="666666"/>
                    </a:solidFill>
                    <a:latin typeface="Arial"/>
                  </a:rPr>
                  <a:t>		</a:t>
                </a:r>
                <a:r>
                  <a:rPr lang="en-US" b="1" i="1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new</a:t>
                </a:r>
                <a:r>
                  <a:rPr lang="en-US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𝝆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  <m:sup/>
                    </m:sSubSup>
                    <m:d>
                      <m:dPr>
                        <m:ctrlPr>
                          <a:rPr lang="en-US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𝐫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96C31E">
                        <a:lumMod val="75000"/>
                      </a:srgbClr>
                    </a:solidFill>
                    <a:latin typeface="Arial"/>
                  </a:rPr>
                  <a:t>=</a:t>
                </a:r>
                <a:r>
                  <a:rPr lang="en-US" b="1" dirty="0">
                    <a:solidFill>
                      <a:srgbClr val="96C31E">
                        <a:lumMod val="75000"/>
                      </a:srgbClr>
                    </a:solidFill>
                    <a:latin typeface="Arial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𝝆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  <m:sup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𝑰𝑵</m:t>
                        </m:r>
                      </m:sup>
                    </m:sSubSup>
                    <m:d>
                      <m:dPr>
                        <m:ctrlPr>
                          <a:rPr lang="en-US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𝐫</m:t>
                        </m:r>
                      </m:e>
                    </m:d>
                    <m:r>
                      <a:rPr lang="fr-FR" sz="2000" b="1" i="1">
                        <a:solidFill>
                          <a:srgbClr val="96C31E">
                            <a:lumMod val="75000"/>
                          </a:srgbClr>
                        </a:solidFill>
                        <a:latin typeface="Cambria Math"/>
                        <a:ea typeface="Cambria Math"/>
                      </a:rPr>
                      <m:t>+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sz="2000" b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𝐦</m:t>
                          </m:r>
                          <m:r>
                            <a:rPr lang="fr-FR" sz="2000" b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𝐢𝐱</m:t>
                          </m:r>
                        </m:e>
                      </m:mr>
                      <m:mr>
                        <m:e>
                          <m:r>
                            <a:rPr lang="fr-FR" sz="2000" b="1" i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𝒋</m:t>
                          </m:r>
                          <m:r>
                            <a:rPr lang="fr-FR" sz="2000" b="1" i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fr-FR" sz="2000" b="1" i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𝝆</m:t>
                            </m:r>
                          </m:e>
                          <m:sup>
                            <m: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𝑶𝑼𝑻</m:t>
                            </m:r>
                          </m:sup>
                        </m:sSup>
                        <m:d>
                          <m:dPr>
                            <m:ctrlP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fr-FR" sz="2000" b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𝐫</m:t>
                            </m:r>
                          </m:e>
                        </m:d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000" b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𝐏</m:t>
                            </m:r>
                            <m: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𝝆</m:t>
                            </m:r>
                          </m:e>
                          <m:sup>
                            <m: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𝑹𝑬𝑺</m:t>
                            </m:r>
                          </m:sup>
                        </m:sSup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fr-FR" sz="20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𝐫</m:t>
                        </m:r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br>
                  <a:rPr lang="fr-FR" sz="2000" b="1" i="1" dirty="0">
                    <a:solidFill>
                      <a:srgbClr val="96C31E">
                        <a:lumMod val="75000"/>
                      </a:srgbClr>
                    </a:solidFill>
                    <a:latin typeface="Cambria Math" panose="02040503050406030204" pitchFamily="18" charset="0"/>
                    <a:ea typeface="Cambria Math"/>
                  </a:rPr>
                </a:br>
                <a:r>
                  <a:rPr lang="fr-FR" sz="2000" b="1" i="1" dirty="0">
                    <a:solidFill>
                      <a:srgbClr val="96C31E">
                        <a:lumMod val="75000"/>
                      </a:srgbClr>
                    </a:solidFill>
                    <a:latin typeface="Cambria Math" panose="02040503050406030204" pitchFamily="18" charset="0"/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1" dirty="0">
                        <a:solidFill>
                          <a:srgbClr val="96C31E">
                            <a:lumMod val="75000"/>
                          </a:srgbClr>
                        </a:solidFill>
                        <a:latin typeface="Arial"/>
                      </a:rPr>
                      <m:t>new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96C31E">
                            <a:lumMod val="75000"/>
                          </a:srgbClr>
                        </a:solidFill>
                        <a:latin typeface="Arial"/>
                      </a:rPr>
                      <m:t> </m:t>
                    </m:r>
                    <m:sSubSup>
                      <m:sSubSupPr>
                        <m:ctrlPr>
                          <a:rPr lang="en-US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  <m:sup/>
                    </m:sSubSup>
                    <m:d>
                      <m:dPr>
                        <m:ctrlPr>
                          <a:rPr lang="en-US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𝐫</m:t>
                        </m:r>
                      </m:e>
                    </m:d>
                    <m:r>
                      <m:rPr>
                        <m:nor/>
                      </m:rPr>
                      <a:rPr lang="en-US" b="1" dirty="0">
                        <a:solidFill>
                          <a:srgbClr val="96C31E">
                            <a:lumMod val="75000"/>
                          </a:srgbClr>
                        </a:solidFill>
                        <a:latin typeface="Arial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96C31E">
                            <a:lumMod val="75000"/>
                          </a:srgbClr>
                        </a:solidFill>
                        <a:latin typeface="Arial"/>
                        <a:ea typeface="Cambria Math"/>
                      </a:rPr>
                      <m:t> </m:t>
                    </m:r>
                    <m:sSubSup>
                      <m:sSubSupPr>
                        <m:ctrlP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  <m:sup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𝑰𝑵</m:t>
                        </m:r>
                      </m:sup>
                    </m:sSubSup>
                    <m:d>
                      <m:dPr>
                        <m:ctrlPr>
                          <a:rPr lang="en-US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𝐫</m:t>
                        </m:r>
                      </m:e>
                    </m:d>
                    <m:r>
                      <a:rPr lang="fr-FR" sz="2000" b="1" i="1">
                        <a:solidFill>
                          <a:srgbClr val="96C31E">
                            <a:lumMod val="75000"/>
                          </a:srgbClr>
                        </a:solidFill>
                        <a:latin typeface="Cambria Math"/>
                        <a:ea typeface="Cambria Math"/>
                      </a:rPr>
                      <m:t>+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sz="2000" b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𝐦</m:t>
                          </m:r>
                          <m:r>
                            <a:rPr lang="fr-FR" sz="2000" b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𝐢𝐱</m:t>
                          </m:r>
                        </m:e>
                      </m:mr>
                      <m:mr>
                        <m:e>
                          <m:r>
                            <a:rPr lang="fr-FR" sz="2000" b="1" i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𝒋</m:t>
                          </m:r>
                          <m:r>
                            <a:rPr lang="fr-FR" sz="2000" b="1" i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fr-FR" sz="2000" b="1" i="1">
                              <a:solidFill>
                                <a:srgbClr val="96C31E">
                                  <a:lumMod val="75000"/>
                                </a:srgbClr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𝑶𝑼𝑻</m:t>
                            </m:r>
                          </m:sup>
                        </m:sSup>
                        <m:d>
                          <m:dPr>
                            <m:ctrlP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fr-FR" sz="2000" b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𝐫</m:t>
                            </m:r>
                          </m:e>
                        </m:d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000" b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𝐏</m:t>
                            </m:r>
                            <m: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fr-FR" sz="2000" b="1" i="1">
                                <a:solidFill>
                                  <a:srgbClr val="96C31E">
                                    <a:lumMod val="75000"/>
                                  </a:srgbClr>
                                </a:solidFill>
                                <a:latin typeface="Cambria Math"/>
                                <a:ea typeface="Cambria Math"/>
                              </a:rPr>
                              <m:t>𝑹𝑬𝑺</m:t>
                            </m:r>
                          </m:sup>
                        </m:sSup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fr-FR" sz="2000" b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𝐫</m:t>
                        </m:r>
                        <m:r>
                          <a:rPr lang="fr-FR" sz="2000" b="1" i="1">
                            <a:solidFill>
                              <a:srgbClr val="96C31E">
                                <a:lumMod val="75000"/>
                              </a:srgbClr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666666"/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E1DF1F7-2E45-CAE2-AA71-92AE242D0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45" y="1537742"/>
                <a:ext cx="8836987" cy="2524024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719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4B843-7AA0-F9D4-CE8C-13BC3ECD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2E9ECF91-0CB0-D37E-CE93-151086C91AEC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Optimization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of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wave-functions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2CD69BF0-F92C-6F5C-A44C-45679D4AD305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Most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consuming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513A7-FDD7-74B6-9DBC-FDD886FB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341" y="1373685"/>
            <a:ext cx="4949825" cy="484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98CAE92-D035-2224-E038-2E58B8DF74D8}"/>
              </a:ext>
            </a:extLst>
          </p:cNvPr>
          <p:cNvSpPr txBox="1"/>
          <p:nvPr/>
        </p:nvSpPr>
        <p:spPr>
          <a:xfrm>
            <a:off x="1865194" y="2483929"/>
            <a:ext cx="294791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Better converge the wave-functions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355600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=&gt;	Can reduce the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	Number of iterations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</a:br>
            <a:br>
              <a:rPr kumimoji="0" 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=&gt;	Each iteration takes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	more time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893CBF0-104E-F62F-C87C-B37472390EB2}"/>
              </a:ext>
            </a:extLst>
          </p:cNvPr>
          <p:cNvGrpSpPr/>
          <p:nvPr/>
        </p:nvGrpSpPr>
        <p:grpSpPr>
          <a:xfrm>
            <a:off x="7763239" y="2160106"/>
            <a:ext cx="1414948" cy="1200315"/>
            <a:chOff x="3064483" y="623882"/>
            <a:chExt cx="1414948" cy="1200315"/>
          </a:xfrm>
          <a:solidFill>
            <a:srgbClr val="FAB45F">
              <a:lumMod val="75000"/>
            </a:srgb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83D9B30-6172-A2CE-B873-8349ADD98A9F}"/>
                </a:ext>
              </a:extLst>
            </p:cNvPr>
            <p:cNvSpPr/>
            <p:nvPr/>
          </p:nvSpPr>
          <p:spPr>
            <a:xfrm>
              <a:off x="3064483" y="623882"/>
              <a:ext cx="1414948" cy="1200315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8" name="Ellipse 4">
              <a:extLst>
                <a:ext uri="{FF2B5EF4-FFF2-40B4-BE49-F238E27FC236}">
                  <a16:creationId xmlns:a16="http://schemas.microsoft.com/office/drawing/2014/main" id="{36D8942A-11BD-11AE-AF1B-A9A18D52B216}"/>
                </a:ext>
              </a:extLst>
            </p:cNvPr>
            <p:cNvSpPr/>
            <p:nvPr/>
          </p:nvSpPr>
          <p:spPr>
            <a:xfrm>
              <a:off x="3271697" y="799664"/>
              <a:ext cx="1000520" cy="84875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Eigenvalue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problem</a:t>
              </a:r>
              <a:b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b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b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b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b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b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br>
                <a: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endPara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er 5">
            <a:extLst>
              <a:ext uri="{FF2B5EF4-FFF2-40B4-BE49-F238E27FC236}">
                <a16:creationId xmlns:a16="http://schemas.microsoft.com/office/drawing/2014/main" id="{3F7E348B-C942-4F34-6CA9-34AB35D77F0A}"/>
              </a:ext>
            </a:extLst>
          </p:cNvPr>
          <p:cNvGrpSpPr>
            <a:grpSpLocks/>
          </p:cNvGrpSpPr>
          <p:nvPr/>
        </p:nvGrpSpPr>
        <p:grpSpPr bwMode="auto">
          <a:xfrm>
            <a:off x="8339067" y="2793409"/>
            <a:ext cx="539750" cy="539750"/>
            <a:chOff x="287524" y="2492896"/>
            <a:chExt cx="648072" cy="648072"/>
          </a:xfrm>
        </p:grpSpPr>
        <p:sp>
          <p:nvSpPr>
            <p:cNvPr id="10" name="Arc 3">
              <a:extLst>
                <a:ext uri="{FF2B5EF4-FFF2-40B4-BE49-F238E27FC236}">
                  <a16:creationId xmlns:a16="http://schemas.microsoft.com/office/drawing/2014/main" id="{8D43D10A-F44A-BA2D-4FD6-523B45E8B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  <p:sp>
          <p:nvSpPr>
            <p:cNvPr id="11" name="Arc 9">
              <a:extLst>
                <a:ext uri="{FF2B5EF4-FFF2-40B4-BE49-F238E27FC236}">
                  <a16:creationId xmlns:a16="http://schemas.microsoft.com/office/drawing/2014/main" id="{ECEBB469-316C-B03B-65BB-14B94D51CBB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  <p:sp>
          <p:nvSpPr>
            <p:cNvPr id="12" name="Arc 10">
              <a:extLst>
                <a:ext uri="{FF2B5EF4-FFF2-40B4-BE49-F238E27FC236}">
                  <a16:creationId xmlns:a16="http://schemas.microsoft.com/office/drawing/2014/main" id="{FDA221E6-7684-1C3B-2CCE-A31C5775CEA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08B324FD-E5CB-7E6F-8BBD-B9A54B29268F}"/>
              </a:ext>
            </a:extLst>
          </p:cNvPr>
          <p:cNvSpPr txBox="1"/>
          <p:nvPr/>
        </p:nvSpPr>
        <p:spPr>
          <a:xfrm>
            <a:off x="7793030" y="2526663"/>
            <a:ext cx="993495" cy="695914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softEdge rad="63500"/>
          </a:effectLst>
        </p:spPr>
        <p:txBody>
          <a:bodyPr wrap="none" lIns="180000" tIns="180000" rIns="180000" bIns="180000">
            <a:spAutoFit/>
          </a:bodyPr>
          <a:lstStyle/>
          <a:p>
            <a:pPr algn="ctr">
              <a:lnSpc>
                <a:spcPct val="90000"/>
              </a:lnSpc>
              <a:spcBef>
                <a:spcPts val="3600"/>
              </a:spcBef>
              <a:buClr>
                <a:srgbClr val="99CC00"/>
              </a:buClr>
              <a:defRPr/>
            </a:pPr>
            <a:r>
              <a:rPr lang="fr-FR" sz="1200" i="1" kern="0" dirty="0" err="1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Iterative</a:t>
            </a:r>
            <a:br>
              <a:rPr lang="fr-FR" sz="1200" i="1" kern="0" dirty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</a:br>
            <a:r>
              <a:rPr lang="fr-FR" sz="1200" i="1" kern="0" dirty="0" err="1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algorithm</a:t>
            </a:r>
            <a:endParaRPr lang="fr-FR" sz="1200" i="1" kern="0" dirty="0">
              <a:solidFill>
                <a:srgbClr val="FFFF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398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E2378-2966-8B38-E499-FE9F4FD7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46B768B1-B709-ED50-AF84-9F338E5DD892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Optimization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of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wave-functions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F3118A51-61BD-1616-578A-206B64066C9B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Algorithm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and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parameters</a:t>
            </a: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9F9C899A-EC49-D693-F5A3-34E9BCCF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85" y="1765269"/>
            <a:ext cx="6630462" cy="1473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F90F6772-805F-5217-6D03-5949B0471E37}"/>
              </a:ext>
            </a:extLst>
          </p:cNvPr>
          <p:cNvGrpSpPr/>
          <p:nvPr/>
        </p:nvGrpSpPr>
        <p:grpSpPr>
          <a:xfrm>
            <a:off x="9399067" y="1548543"/>
            <a:ext cx="1414948" cy="1200315"/>
            <a:chOff x="6239239" y="2160105"/>
            <a:chExt cx="1414948" cy="1200315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D1E2C60-3A3C-CE3A-337A-044C16C71EAD}"/>
                </a:ext>
              </a:extLst>
            </p:cNvPr>
            <p:cNvGrpSpPr/>
            <p:nvPr/>
          </p:nvGrpSpPr>
          <p:grpSpPr>
            <a:xfrm>
              <a:off x="6239239" y="2160105"/>
              <a:ext cx="1414948" cy="1200315"/>
              <a:chOff x="3064483" y="623882"/>
              <a:chExt cx="1414948" cy="1200315"/>
            </a:xfrm>
            <a:solidFill>
              <a:srgbClr val="FAB45F">
                <a:lumMod val="75000"/>
              </a:srgbClr>
            </a:solidFill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4D19669B-1BBE-4A7E-259B-67B12090E7B2}"/>
                  </a:ext>
                </a:extLst>
              </p:cNvPr>
              <p:cNvSpPr/>
              <p:nvPr/>
            </p:nvSpPr>
            <p:spPr>
              <a:xfrm>
                <a:off x="3064483" y="623882"/>
                <a:ext cx="1414948" cy="1200315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sp>
          <p:sp>
            <p:nvSpPr>
              <p:cNvPr id="26" name="Ellipse 4">
                <a:extLst>
                  <a:ext uri="{FF2B5EF4-FFF2-40B4-BE49-F238E27FC236}">
                    <a16:creationId xmlns:a16="http://schemas.microsoft.com/office/drawing/2014/main" id="{8A0DDF25-329D-59E3-8629-C28F5EC0D286}"/>
                  </a:ext>
                </a:extLst>
              </p:cNvPr>
              <p:cNvSpPr/>
              <p:nvPr/>
            </p:nvSpPr>
            <p:spPr>
              <a:xfrm>
                <a:off x="3271697" y="799664"/>
                <a:ext cx="1000520" cy="84875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marR="0" lvl="0" indent="0" algn="ctr" defTabSz="5334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Eigenvalue</a:t>
                </a:r>
                <a:r>
                  <a: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problem</a:t>
                </a: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er 5">
              <a:extLst>
                <a:ext uri="{FF2B5EF4-FFF2-40B4-BE49-F238E27FC236}">
                  <a16:creationId xmlns:a16="http://schemas.microsoft.com/office/drawing/2014/main" id="{F36A9B6F-B0C4-CA80-C0B2-1CEAE023B1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5067" y="2793409"/>
              <a:ext cx="539750" cy="539750"/>
              <a:chOff x="287524" y="2492896"/>
              <a:chExt cx="648072" cy="648072"/>
            </a:xfrm>
          </p:grpSpPr>
          <p:sp>
            <p:nvSpPr>
              <p:cNvPr id="22" name="Arc 3">
                <a:extLst>
                  <a:ext uri="{FF2B5EF4-FFF2-40B4-BE49-F238E27FC236}">
                    <a16:creationId xmlns:a16="http://schemas.microsoft.com/office/drawing/2014/main" id="{DAA51340-B49B-B3B2-D85C-CDCAFD48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23" name="Arc 9">
                <a:extLst>
                  <a:ext uri="{FF2B5EF4-FFF2-40B4-BE49-F238E27FC236}">
                    <a16:creationId xmlns:a16="http://schemas.microsoft.com/office/drawing/2014/main" id="{91C5D7F9-9441-E7B8-D59B-616E4B4B07A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24" name="Arc 10">
                <a:extLst>
                  <a:ext uri="{FF2B5EF4-FFF2-40B4-BE49-F238E27FC236}">
                    <a16:creationId xmlns:a16="http://schemas.microsoft.com/office/drawing/2014/main" id="{370D33B3-D48E-3A92-B31A-F515D36C582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05D3704-37F3-4561-E2C5-70DC14459DED}"/>
                </a:ext>
              </a:extLst>
            </p:cNvPr>
            <p:cNvSpPr txBox="1"/>
            <p:nvPr/>
          </p:nvSpPr>
          <p:spPr>
            <a:xfrm>
              <a:off x="6269029" y="2526663"/>
              <a:ext cx="993495" cy="695914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  <a:effectLst>
              <a:softEdge rad="63500"/>
            </a:effectLst>
          </p:spPr>
          <p:txBody>
            <a:bodyPr wrap="none" lIns="180000" tIns="180000" rIns="180000" bIns="18000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3600"/>
                </a:spcBef>
                <a:spcAft>
                  <a:spcPts val="0"/>
                </a:spcAft>
                <a:buClr>
                  <a:srgbClr val="99CC00"/>
                </a:buClr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Iterative</a:t>
              </a:r>
              <a:br>
                <a:rPr kumimoji="0" lang="fr-FR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</a:b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algorithm</a:t>
              </a:r>
              <a:endParaRPr kumimoji="0" lang="fr-FR" sz="1200" b="0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9D32E7A3-48BF-6CBA-93B5-4C47192386EF}"/>
              </a:ext>
            </a:extLst>
          </p:cNvPr>
          <p:cNvSpPr txBox="1"/>
          <p:nvPr/>
        </p:nvSpPr>
        <p:spPr>
          <a:xfrm>
            <a:off x="2725475" y="1860509"/>
            <a:ext cx="6676086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marR="0" lvl="1" indent="-360363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Convergence depends on: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5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System of interest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5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Iterative diagonalization(minimization) algorithm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5D01979B-FC5A-DC27-E19C-8A373F5A4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54" y="3615391"/>
            <a:ext cx="3744007" cy="2802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3E0F8AEF-41CF-8AE4-2A04-DBC13428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5" y="3615391"/>
            <a:ext cx="3677714" cy="2802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208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59A1-78DB-4086-90BD-32DFFC19D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40D524C2-5100-531B-5058-00F997A9D5ED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Optimization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of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wave-functions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419818E7-42BA-2212-EAD0-AA4F4789FA52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Algorithm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and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parameters</a:t>
            </a: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B71D7AA-1815-DE63-79FF-9BFE0F1A8FA6}"/>
              </a:ext>
            </a:extLst>
          </p:cNvPr>
          <p:cNvGrpSpPr/>
          <p:nvPr/>
        </p:nvGrpSpPr>
        <p:grpSpPr>
          <a:xfrm>
            <a:off x="10076401" y="1430011"/>
            <a:ext cx="1414948" cy="1200315"/>
            <a:chOff x="6239239" y="2160105"/>
            <a:chExt cx="1414948" cy="1200315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6CF144D5-2342-116F-BD16-4B1CADE82E7A}"/>
                </a:ext>
              </a:extLst>
            </p:cNvPr>
            <p:cNvGrpSpPr/>
            <p:nvPr/>
          </p:nvGrpSpPr>
          <p:grpSpPr>
            <a:xfrm>
              <a:off x="6239239" y="2160105"/>
              <a:ext cx="1414948" cy="1200315"/>
              <a:chOff x="3064483" y="623882"/>
              <a:chExt cx="1414948" cy="1200315"/>
            </a:xfrm>
            <a:solidFill>
              <a:srgbClr val="FAB45F">
                <a:lumMod val="75000"/>
              </a:srgbClr>
            </a:solidFill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CF7B69ED-676C-98DD-DC4E-471BD048C48A}"/>
                  </a:ext>
                </a:extLst>
              </p:cNvPr>
              <p:cNvSpPr/>
              <p:nvPr/>
            </p:nvSpPr>
            <p:spPr>
              <a:xfrm>
                <a:off x="3064483" y="623882"/>
                <a:ext cx="1414948" cy="1200315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sp>
          <p:sp>
            <p:nvSpPr>
              <p:cNvPr id="39" name="Ellipse 4">
                <a:extLst>
                  <a:ext uri="{FF2B5EF4-FFF2-40B4-BE49-F238E27FC236}">
                    <a16:creationId xmlns:a16="http://schemas.microsoft.com/office/drawing/2014/main" id="{0BFA8091-76A1-BB15-7716-379E9B06E1CF}"/>
                  </a:ext>
                </a:extLst>
              </p:cNvPr>
              <p:cNvSpPr/>
              <p:nvPr/>
            </p:nvSpPr>
            <p:spPr>
              <a:xfrm>
                <a:off x="3271697" y="799664"/>
                <a:ext cx="1000520" cy="84875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marR="0" lvl="0" indent="0" algn="ctr" defTabSz="5334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Eigenvalue</a:t>
                </a:r>
                <a:r>
                  <a: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problem</a:t>
                </a: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er 5">
              <a:extLst>
                <a:ext uri="{FF2B5EF4-FFF2-40B4-BE49-F238E27FC236}">
                  <a16:creationId xmlns:a16="http://schemas.microsoft.com/office/drawing/2014/main" id="{8AFCB986-DEEA-7DC9-C29E-E04DBC426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5067" y="2793409"/>
              <a:ext cx="539750" cy="539750"/>
              <a:chOff x="287524" y="2492896"/>
              <a:chExt cx="648072" cy="648072"/>
            </a:xfrm>
          </p:grpSpPr>
          <p:sp>
            <p:nvSpPr>
              <p:cNvPr id="35" name="Arc 3">
                <a:extLst>
                  <a:ext uri="{FF2B5EF4-FFF2-40B4-BE49-F238E27FC236}">
                    <a16:creationId xmlns:a16="http://schemas.microsoft.com/office/drawing/2014/main" id="{5F77F144-D81B-D164-7553-32E216CE8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36" name="Arc 9">
                <a:extLst>
                  <a:ext uri="{FF2B5EF4-FFF2-40B4-BE49-F238E27FC236}">
                    <a16:creationId xmlns:a16="http://schemas.microsoft.com/office/drawing/2014/main" id="{95322D9A-BE82-14AF-ED0B-4A3924DD1A3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37" name="Arc 10">
                <a:extLst>
                  <a:ext uri="{FF2B5EF4-FFF2-40B4-BE49-F238E27FC236}">
                    <a16:creationId xmlns:a16="http://schemas.microsoft.com/office/drawing/2014/main" id="{9DA31398-2431-5B0F-10FE-E724CFD621D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</p:grp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7E8CD757-3D80-0CAB-9E7E-FB32628D13C6}"/>
                </a:ext>
              </a:extLst>
            </p:cNvPr>
            <p:cNvSpPr txBox="1"/>
            <p:nvPr/>
          </p:nvSpPr>
          <p:spPr>
            <a:xfrm>
              <a:off x="6269029" y="2526663"/>
              <a:ext cx="993495" cy="695914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  <a:effectLst>
              <a:softEdge rad="63500"/>
            </a:effectLst>
          </p:spPr>
          <p:txBody>
            <a:bodyPr wrap="none" lIns="180000" tIns="180000" rIns="180000" bIns="18000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3600"/>
                </a:spcBef>
                <a:spcAft>
                  <a:spcPts val="0"/>
                </a:spcAft>
                <a:buClr>
                  <a:srgbClr val="99CC00"/>
                </a:buClr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Iterative</a:t>
              </a:r>
              <a:br>
                <a:rPr kumimoji="0" lang="fr-FR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</a:b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algorithm</a:t>
              </a:r>
              <a:endParaRPr kumimoji="0" lang="fr-FR" sz="1200" b="0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AE6D65F9-1F37-E6F6-6434-D830AB9B675C}"/>
              </a:ext>
            </a:extLst>
          </p:cNvPr>
          <p:cNvSpPr txBox="1"/>
          <p:nvPr/>
        </p:nvSpPr>
        <p:spPr>
          <a:xfrm>
            <a:off x="3402809" y="1741976"/>
            <a:ext cx="6676086" cy="26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marR="0" lvl="1" indent="-360363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Choice of algorithm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Conjugate Gradient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Default when no parallelization or k-points parallelization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Block conjugate gradient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(LOBPCG)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Default when Band-FFT parallelization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Chebyshev Filtering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For a larger number of processors, for GPUs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BA532A81-066B-9130-2402-615817781E67}"/>
              </a:ext>
            </a:extLst>
          </p:cNvPr>
          <p:cNvGrpSpPr/>
          <p:nvPr/>
        </p:nvGrpSpPr>
        <p:grpSpPr>
          <a:xfrm>
            <a:off x="987237" y="4800172"/>
            <a:ext cx="6107577" cy="1414360"/>
            <a:chOff x="3307104" y="4952572"/>
            <a:chExt cx="6107577" cy="1414360"/>
          </a:xfrm>
        </p:grpSpPr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8A66B89C-AA10-0F1D-66C7-DC444906C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104" y="4952572"/>
              <a:ext cx="5413561" cy="14143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80013B7F-EF04-C514-EE39-7BB76637C750}"/>
                </a:ext>
              </a:extLst>
            </p:cNvPr>
            <p:cNvSpPr txBox="1"/>
            <p:nvPr/>
          </p:nvSpPr>
          <p:spPr>
            <a:xfrm>
              <a:off x="3432291" y="4980539"/>
              <a:ext cx="5982390" cy="1323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marR="0" lvl="1" indent="-360363" defTabSz="91440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2"/>
                </a:buBlip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96C31E">
                      <a:lumMod val="75000"/>
                    </a:srgbClr>
                  </a:solidFill>
                  <a:effectLst/>
                  <a:uLnTx/>
                  <a:uFillTx/>
                </a:rPr>
                <a:t>ABINIT input variables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endParaRPr>
            </a:p>
            <a:p>
              <a:pPr marL="625475" marR="0" lvl="1" indent="-269875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4"/>
                </a:buBlip>
                <a:tabLst>
                  <a:tab pos="1882775" algn="l"/>
                  <a:tab pos="2347913" algn="l"/>
                </a:tabLst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wfoptalg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:	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0	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sym typeface="Symbol"/>
                </a:rPr>
                <a:t>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conjugate gradient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	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114	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sym typeface="Symbol"/>
                </a:rPr>
                <a:t> block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conjugate gradient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	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111	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sym typeface="Symbol"/>
                </a:rPr>
                <a:t>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Chebyshev filtering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184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6F3C4-6636-2C59-E671-E14C1052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D0F9649A-EAA9-91C3-F9F7-AB74D5675A79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Optimization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of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wave-functions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C227A9DB-A519-0657-A606-88B3BBE8F818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Algorithm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and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parameters</a:t>
            </a: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FFF8CBC-5097-A2B8-21FA-E186CF603DCB}"/>
              </a:ext>
            </a:extLst>
          </p:cNvPr>
          <p:cNvGrpSpPr/>
          <p:nvPr/>
        </p:nvGrpSpPr>
        <p:grpSpPr>
          <a:xfrm>
            <a:off x="9551468" y="1633210"/>
            <a:ext cx="1414948" cy="1200315"/>
            <a:chOff x="6239239" y="2160105"/>
            <a:chExt cx="1414948" cy="1200315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AE3E2180-81F3-6ECD-CE58-30A4977A6158}"/>
                </a:ext>
              </a:extLst>
            </p:cNvPr>
            <p:cNvGrpSpPr/>
            <p:nvPr/>
          </p:nvGrpSpPr>
          <p:grpSpPr>
            <a:xfrm>
              <a:off x="6239239" y="2160105"/>
              <a:ext cx="1414948" cy="1200315"/>
              <a:chOff x="3064483" y="623882"/>
              <a:chExt cx="1414948" cy="1200315"/>
            </a:xfrm>
            <a:solidFill>
              <a:srgbClr val="FAB45F">
                <a:lumMod val="75000"/>
              </a:srgbClr>
            </a:solidFill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491A9B03-461D-9085-E21F-43E2542F423C}"/>
                  </a:ext>
                </a:extLst>
              </p:cNvPr>
              <p:cNvSpPr/>
              <p:nvPr/>
            </p:nvSpPr>
            <p:spPr>
              <a:xfrm>
                <a:off x="3064483" y="623882"/>
                <a:ext cx="1414948" cy="1200315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sp>
          <p:sp>
            <p:nvSpPr>
              <p:cNvPr id="26" name="Ellipse 4">
                <a:extLst>
                  <a:ext uri="{FF2B5EF4-FFF2-40B4-BE49-F238E27FC236}">
                    <a16:creationId xmlns:a16="http://schemas.microsoft.com/office/drawing/2014/main" id="{AE987CCD-A1EB-83D5-56A7-886EADB91D52}"/>
                  </a:ext>
                </a:extLst>
              </p:cNvPr>
              <p:cNvSpPr/>
              <p:nvPr/>
            </p:nvSpPr>
            <p:spPr>
              <a:xfrm>
                <a:off x="3271697" y="799664"/>
                <a:ext cx="1000520" cy="84875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marR="0" lvl="0" indent="0" algn="ctr" defTabSz="5334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Eigenvalue</a:t>
                </a:r>
                <a:r>
                  <a: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problem</a:t>
                </a: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er 5">
              <a:extLst>
                <a:ext uri="{FF2B5EF4-FFF2-40B4-BE49-F238E27FC236}">
                  <a16:creationId xmlns:a16="http://schemas.microsoft.com/office/drawing/2014/main" id="{EA5B8FB4-61A4-CDCF-54FD-4D1BA03F2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5067" y="2793409"/>
              <a:ext cx="539750" cy="539750"/>
              <a:chOff x="287524" y="2492896"/>
              <a:chExt cx="648072" cy="648072"/>
            </a:xfrm>
          </p:grpSpPr>
          <p:sp>
            <p:nvSpPr>
              <p:cNvPr id="22" name="Arc 3">
                <a:extLst>
                  <a:ext uri="{FF2B5EF4-FFF2-40B4-BE49-F238E27FC236}">
                    <a16:creationId xmlns:a16="http://schemas.microsoft.com/office/drawing/2014/main" id="{94703B6A-BB30-03A7-D2B3-936CD189B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23" name="Arc 9">
                <a:extLst>
                  <a:ext uri="{FF2B5EF4-FFF2-40B4-BE49-F238E27FC236}">
                    <a16:creationId xmlns:a16="http://schemas.microsoft.com/office/drawing/2014/main" id="{3DB36028-0E7E-4F45-3787-004D8240528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24" name="Arc 10">
                <a:extLst>
                  <a:ext uri="{FF2B5EF4-FFF2-40B4-BE49-F238E27FC236}">
                    <a16:creationId xmlns:a16="http://schemas.microsoft.com/office/drawing/2014/main" id="{5F5FB994-4104-DDB2-4355-13EC898374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DFCA4B1-3FFA-56D9-7655-78B08D0D74D5}"/>
                </a:ext>
              </a:extLst>
            </p:cNvPr>
            <p:cNvSpPr txBox="1"/>
            <p:nvPr/>
          </p:nvSpPr>
          <p:spPr>
            <a:xfrm>
              <a:off x="6269029" y="2526663"/>
              <a:ext cx="993495" cy="695914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  <a:effectLst>
              <a:softEdge rad="63500"/>
            </a:effectLst>
          </p:spPr>
          <p:txBody>
            <a:bodyPr wrap="none" lIns="180000" tIns="180000" rIns="180000" bIns="18000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3600"/>
                </a:spcBef>
                <a:spcAft>
                  <a:spcPts val="0"/>
                </a:spcAft>
                <a:buClr>
                  <a:srgbClr val="99CC00"/>
                </a:buClr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Iterative</a:t>
              </a:r>
              <a:br>
                <a:rPr kumimoji="0" lang="fr-FR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</a:b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algorithm</a:t>
              </a:r>
              <a:endParaRPr kumimoji="0" lang="fr-FR" sz="1200" b="0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F21F4054-0C1C-19EA-874E-2511BFD9D0D7}"/>
              </a:ext>
            </a:extLst>
          </p:cNvPr>
          <p:cNvSpPr txBox="1"/>
          <p:nvPr/>
        </p:nvSpPr>
        <p:spPr>
          <a:xfrm>
            <a:off x="2911742" y="1635570"/>
            <a:ext cx="7696878" cy="231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marR="0" lvl="1" indent="-360363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Algorithm parameters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Required tolerance on wave-functions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Number of max. iterations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Block Conjugate Gradient: size of the blocks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– One block (size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N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band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) converges better than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N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band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 blocks (size 1)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– But can takes longer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730611EC-0F7A-9587-1428-D6C5559E2753}"/>
              </a:ext>
            </a:extLst>
          </p:cNvPr>
          <p:cNvGrpSpPr/>
          <p:nvPr/>
        </p:nvGrpSpPr>
        <p:grpSpPr>
          <a:xfrm>
            <a:off x="810404" y="4060058"/>
            <a:ext cx="7706496" cy="2493142"/>
            <a:chOff x="2825470" y="4364858"/>
            <a:chExt cx="7706496" cy="2493142"/>
          </a:xfrm>
        </p:grpSpPr>
        <p:pic>
          <p:nvPicPr>
            <p:cNvPr id="28" name="Picture 3">
              <a:extLst>
                <a:ext uri="{FF2B5EF4-FFF2-40B4-BE49-F238E27FC236}">
                  <a16:creationId xmlns:a16="http://schemas.microsoft.com/office/drawing/2014/main" id="{3504D9C5-2EB2-949C-7CA7-E62B06E48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470" y="4392002"/>
              <a:ext cx="6538663" cy="24659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EC34880-0224-0058-83F5-3E7B93CFFDB0}"/>
                </a:ext>
              </a:extLst>
            </p:cNvPr>
            <p:cNvSpPr txBox="1"/>
            <p:nvPr/>
          </p:nvSpPr>
          <p:spPr>
            <a:xfrm>
              <a:off x="2886884" y="4364858"/>
              <a:ext cx="7645082" cy="2364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marR="0" lvl="1" indent="-360363" defTabSz="91440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2"/>
                </a:buBlip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96C31E">
                      <a:lumMod val="75000"/>
                    </a:srgbClr>
                  </a:solidFill>
                  <a:effectLst/>
                  <a:uLnTx/>
                  <a:uFillTx/>
                </a:rPr>
                <a:t>ABINIT input variables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endParaRPr>
            </a:p>
            <a:p>
              <a:pPr marL="625475" marR="0" lvl="1" indent="-269875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4"/>
                </a:buBlip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tolwfr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: Tolerance of Wave-Function residual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Decreasing it improve convergence but takes longer.</a:t>
              </a:r>
            </a:p>
            <a:p>
              <a:pPr marL="625475" marR="0" lvl="1" indent="-269875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4"/>
                </a:buBlip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nline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: number of iterations of the diagonalization algorithm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Increasing it improves convergence but takes longer</a:t>
              </a:r>
            </a:p>
            <a:p>
              <a:pPr marL="625475" marR="0" lvl="1" indent="-269875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4"/>
                </a:buBlip>
                <a:tabLst/>
                <a:defRPr/>
              </a:pPr>
              <a:r>
                <a:rPr lang="en-US" sz="1600" b="1" kern="0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nb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lock_lobpcg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: Number of BLOCKs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 for LOBPCG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Should be small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 on supercomputers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595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E9E6-D07F-1885-9233-8ABF06250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6D908F32-747F-7A4C-214A-48496DC4D5F4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Optimization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of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wave-functions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29C3F378-45F4-9DD5-EBEE-03E3AE8129BE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Non self-consistent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iterations</a:t>
            </a: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70DF65-DCB0-925A-F3DE-1F7458F88B6B}"/>
              </a:ext>
            </a:extLst>
          </p:cNvPr>
          <p:cNvSpPr txBox="1"/>
          <p:nvPr/>
        </p:nvSpPr>
        <p:spPr>
          <a:xfrm>
            <a:off x="3504039" y="1898258"/>
            <a:ext cx="44751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marR="0" lvl="1" indent="-360363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Last chance if still no convergence…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Run the diagonalization algorithm several times, resetting it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Increase the number of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Non-Self-Consistent  Iterations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9312F455-556A-6B51-A2B3-B49BEB3E1B0B}"/>
              </a:ext>
            </a:extLst>
          </p:cNvPr>
          <p:cNvGrpSpPr/>
          <p:nvPr/>
        </p:nvGrpSpPr>
        <p:grpSpPr>
          <a:xfrm>
            <a:off x="871790" y="4693595"/>
            <a:ext cx="7706496" cy="1300805"/>
            <a:chOff x="2751390" y="4947595"/>
            <a:chExt cx="7706496" cy="1300805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88549983-C760-3E8B-0552-231E007D3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390" y="4947595"/>
              <a:ext cx="6528077" cy="13008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F655944-5658-0C75-FF1D-18438E491F06}"/>
                </a:ext>
              </a:extLst>
            </p:cNvPr>
            <p:cNvSpPr txBox="1"/>
            <p:nvPr/>
          </p:nvSpPr>
          <p:spPr>
            <a:xfrm>
              <a:off x="2812804" y="5002340"/>
              <a:ext cx="7645082" cy="1166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marR="0" lvl="1" indent="-360363" defTabSz="91440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2"/>
                </a:buBlip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96C31E">
                      <a:lumMod val="75000"/>
                    </a:srgbClr>
                  </a:solidFill>
                  <a:effectLst/>
                  <a:uLnTx/>
                  <a:uFillTx/>
                </a:rPr>
                <a:t>ABINIT input variables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endParaRPr>
            </a:p>
            <a:p>
              <a:pPr marL="625475" marR="0" lvl="1" indent="-269875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4"/>
                </a:buBlip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nnsclo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: Number of Non Self-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COnsistent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 iterations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</a:b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Default: 2 iterations for steps 1 and 2, then 1 iteration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6A05A48-428C-DFE7-5E90-409AD18478CF}"/>
              </a:ext>
            </a:extLst>
          </p:cNvPr>
          <p:cNvGrpSpPr/>
          <p:nvPr/>
        </p:nvGrpSpPr>
        <p:grpSpPr>
          <a:xfrm>
            <a:off x="8252431" y="1599344"/>
            <a:ext cx="3037730" cy="2598365"/>
            <a:chOff x="5966431" y="1108276"/>
            <a:chExt cx="3037730" cy="2598365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660A7F1-99F5-108F-EEDB-CF28F49ADDA1}"/>
                </a:ext>
              </a:extLst>
            </p:cNvPr>
            <p:cNvGrpSpPr/>
            <p:nvPr/>
          </p:nvGrpSpPr>
          <p:grpSpPr>
            <a:xfrm>
              <a:off x="5966431" y="1946024"/>
              <a:ext cx="1842171" cy="757386"/>
              <a:chOff x="3434213" y="1596026"/>
              <a:chExt cx="1842171" cy="757386"/>
            </a:xfrm>
          </p:grpSpPr>
          <p:sp>
            <p:nvSpPr>
              <p:cNvPr id="38" name="Flèche courbée vers la gauche 37">
                <a:extLst>
                  <a:ext uri="{FF2B5EF4-FFF2-40B4-BE49-F238E27FC236}">
                    <a16:creationId xmlns:a16="http://schemas.microsoft.com/office/drawing/2014/main" id="{A7D6235E-0CDE-3996-7183-9BAD53B39C52}"/>
                  </a:ext>
                </a:extLst>
              </p:cNvPr>
              <p:cNvSpPr/>
              <p:nvPr/>
            </p:nvSpPr>
            <p:spPr>
              <a:xfrm rot="10800000">
                <a:off x="4143890" y="1596026"/>
                <a:ext cx="464026" cy="757386"/>
              </a:xfrm>
              <a:prstGeom prst="curvedLeftArrow">
                <a:avLst/>
              </a:prstGeom>
              <a:solidFill>
                <a:srgbClr val="F08728">
                  <a:lumMod val="60000"/>
                  <a:lumOff val="40000"/>
                </a:srgbClr>
              </a:solidFill>
              <a:ln w="25400" cap="flat" cmpd="sng" algn="ctr">
                <a:solidFill>
                  <a:srgbClr val="F08728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88EBCAD-5663-3C87-BE60-3F459F721735}"/>
                  </a:ext>
                </a:extLst>
              </p:cNvPr>
              <p:cNvSpPr txBox="1"/>
              <p:nvPr/>
            </p:nvSpPr>
            <p:spPr>
              <a:xfrm>
                <a:off x="3434213" y="1784521"/>
                <a:ext cx="1842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08728">
                        <a:lumMod val="75000"/>
                      </a:srgbClr>
                    </a:solidFill>
                    <a:effectLst/>
                    <a:uLnTx/>
                    <a:uFillTx/>
                  </a:rPr>
                  <a:t>Non self-consistent</a:t>
                </a:r>
                <a:br>
                  <a: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08728">
                        <a:lumMod val="75000"/>
                      </a:srgbClr>
                    </a:solidFill>
                    <a:effectLst/>
                    <a:uLnTx/>
                    <a:uFillTx/>
                  </a:rPr>
                </a:br>
                <a:r>
                  <a:rPr kumimoji="0" lang="fr-FR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08728">
                        <a:lumMod val="75000"/>
                      </a:srgbClr>
                    </a:solidFill>
                    <a:effectLst/>
                    <a:uLnTx/>
                    <a:uFillTx/>
                  </a:rPr>
                  <a:t>iterations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08728">
                      <a:lumMod val="75000"/>
                    </a:srgbClr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B1C734A-6F3F-8464-A9C7-2958803C50DF}"/>
                </a:ext>
              </a:extLst>
            </p:cNvPr>
            <p:cNvGrpSpPr/>
            <p:nvPr/>
          </p:nvGrpSpPr>
          <p:grpSpPr>
            <a:xfrm>
              <a:off x="7485601" y="1108276"/>
              <a:ext cx="1414948" cy="1200315"/>
              <a:chOff x="6239239" y="2160105"/>
              <a:chExt cx="1414948" cy="1200315"/>
            </a:xfrm>
          </p:grpSpPr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A3CA2718-BB71-C845-FACE-E40BB9576B49}"/>
                  </a:ext>
                </a:extLst>
              </p:cNvPr>
              <p:cNvGrpSpPr/>
              <p:nvPr/>
            </p:nvGrpSpPr>
            <p:grpSpPr>
              <a:xfrm>
                <a:off x="6239239" y="2160105"/>
                <a:ext cx="1414948" cy="1200315"/>
                <a:chOff x="3064483" y="623882"/>
                <a:chExt cx="1414948" cy="1200315"/>
              </a:xfrm>
              <a:solidFill>
                <a:srgbClr val="FAB45F">
                  <a:lumMod val="75000"/>
                </a:srgbClr>
              </a:solidFill>
            </p:grpSpPr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9E6AC4C-83B3-A810-A8F7-12D5023453EF}"/>
                    </a:ext>
                  </a:extLst>
                </p:cNvPr>
                <p:cNvSpPr/>
                <p:nvPr/>
              </p:nvSpPr>
              <p:spPr>
                <a:xfrm>
                  <a:off x="3064483" y="623882"/>
                  <a:ext cx="1414948" cy="1200315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sp>
            <p:sp>
              <p:nvSpPr>
                <p:cNvPr id="37" name="Ellipse 4">
                  <a:extLst>
                    <a:ext uri="{FF2B5EF4-FFF2-40B4-BE49-F238E27FC236}">
                      <a16:creationId xmlns:a16="http://schemas.microsoft.com/office/drawing/2014/main" id="{5EA8FE33-CB23-2914-0DB5-CD4B975B97FC}"/>
                    </a:ext>
                  </a:extLst>
                </p:cNvPr>
                <p:cNvSpPr/>
                <p:nvPr/>
              </p:nvSpPr>
              <p:spPr>
                <a:xfrm>
                  <a:off x="3271697" y="799664"/>
                  <a:ext cx="1000520" cy="848751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marL="0" marR="0" lvl="0" indent="0" algn="ctr" defTabSz="53340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2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Eigenvalue</a:t>
                  </a:r>
                  <a:r>
                    <a:rPr kumimoji="0" lang="fr-F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 </a:t>
                  </a:r>
                  <a:r>
                    <a:rPr kumimoji="0" lang="fr-FR" sz="12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problem</a:t>
                  </a:r>
                  <a:br>
                    <a:rPr kumimoji="0" lang="fr-F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</a:br>
                  <a:br>
                    <a:rPr kumimoji="0" lang="fr-F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</a:br>
                  <a:br>
                    <a:rPr kumimoji="0" lang="fr-F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</a:br>
                  <a:br>
                    <a:rPr kumimoji="0" lang="fr-F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</a:br>
                  <a:br>
                    <a:rPr kumimoji="0" lang="fr-F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</a:br>
                  <a:br>
                    <a:rPr kumimoji="0" lang="fr-F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</a:br>
                  <a:br>
                    <a:rPr kumimoji="0" lang="fr-FR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</a:br>
                  <a:endPara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" name="Grouper 5">
                <a:extLst>
                  <a:ext uri="{FF2B5EF4-FFF2-40B4-BE49-F238E27FC236}">
                    <a16:creationId xmlns:a16="http://schemas.microsoft.com/office/drawing/2014/main" id="{AFE7118E-B34A-FCCC-6944-F8F71928AF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15067" y="2793409"/>
                <a:ext cx="539750" cy="539750"/>
                <a:chOff x="287524" y="2492896"/>
                <a:chExt cx="648072" cy="648072"/>
              </a:xfrm>
            </p:grpSpPr>
            <p:sp>
              <p:nvSpPr>
                <p:cNvPr id="33" name="Arc 3">
                  <a:extLst>
                    <a:ext uri="{FF2B5EF4-FFF2-40B4-BE49-F238E27FC236}">
                      <a16:creationId xmlns:a16="http://schemas.microsoft.com/office/drawing/2014/main" id="{A3B36AD8-0C10-662C-84E9-89B8C26AE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524" y="2492896"/>
                  <a:ext cx="648072" cy="648072"/>
                </a:xfrm>
                <a:custGeom>
                  <a:avLst/>
                  <a:gdLst>
                    <a:gd name="T0" fmla="*/ 324036 w 648072"/>
                    <a:gd name="T1" fmla="*/ 0 h 648072"/>
                    <a:gd name="T2" fmla="*/ 648072 w 648072"/>
                    <a:gd name="T3" fmla="*/ 324036 h 64807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648072" h="648072" stroke="0">
                      <a:moveTo>
                        <a:pt x="324036" y="0"/>
                      </a:moveTo>
                      <a:cubicBezTo>
                        <a:pt x="502996" y="0"/>
                        <a:pt x="648072" y="145076"/>
                        <a:pt x="648072" y="324036"/>
                      </a:cubicBezTo>
                      <a:lnTo>
                        <a:pt x="324036" y="324036"/>
                      </a:lnTo>
                      <a:lnTo>
                        <a:pt x="324036" y="0"/>
                      </a:lnTo>
                      <a:close/>
                    </a:path>
                    <a:path w="648072" h="648072" fill="none">
                      <a:moveTo>
                        <a:pt x="324036" y="0"/>
                      </a:moveTo>
                      <a:cubicBezTo>
                        <a:pt x="502996" y="0"/>
                        <a:pt x="648072" y="145076"/>
                        <a:pt x="648072" y="324036"/>
                      </a:cubicBezTo>
                    </a:path>
                  </a:pathLst>
                </a:custGeom>
                <a:noFill/>
                <a:ln w="25400" cap="flat" cmpd="sng">
                  <a:solidFill>
                    <a:sysClr val="window" lastClr="FFFFFF"/>
                  </a:solidFill>
                  <a:prstDash val="solid"/>
                  <a:round/>
                  <a:headEnd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ＭＳ Ｐゴシック" pitchFamily="2" charset="-128"/>
                  </a:endParaRPr>
                </a:p>
              </p:txBody>
            </p:sp>
            <p:sp>
              <p:nvSpPr>
                <p:cNvPr id="34" name="Arc 9">
                  <a:extLst>
                    <a:ext uri="{FF2B5EF4-FFF2-40B4-BE49-F238E27FC236}">
                      <a16:creationId xmlns:a16="http://schemas.microsoft.com/office/drawing/2014/main" id="{4FA13F0C-B624-381E-1C18-8654B08CD2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87524" y="2492896"/>
                  <a:ext cx="648072" cy="648072"/>
                </a:xfrm>
                <a:custGeom>
                  <a:avLst/>
                  <a:gdLst>
                    <a:gd name="T0" fmla="*/ 324036 w 648072"/>
                    <a:gd name="T1" fmla="*/ 0 h 648072"/>
                    <a:gd name="T2" fmla="*/ 648072 w 648072"/>
                    <a:gd name="T3" fmla="*/ 324036 h 64807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648072" h="648072" stroke="0">
                      <a:moveTo>
                        <a:pt x="324036" y="0"/>
                      </a:moveTo>
                      <a:cubicBezTo>
                        <a:pt x="502996" y="0"/>
                        <a:pt x="648072" y="145076"/>
                        <a:pt x="648072" y="324036"/>
                      </a:cubicBezTo>
                      <a:lnTo>
                        <a:pt x="324036" y="324036"/>
                      </a:lnTo>
                      <a:lnTo>
                        <a:pt x="324036" y="0"/>
                      </a:lnTo>
                      <a:close/>
                    </a:path>
                    <a:path w="648072" h="648072" fill="none">
                      <a:moveTo>
                        <a:pt x="324036" y="0"/>
                      </a:moveTo>
                      <a:cubicBezTo>
                        <a:pt x="502996" y="0"/>
                        <a:pt x="648072" y="145076"/>
                        <a:pt x="648072" y="324036"/>
                      </a:cubicBezTo>
                    </a:path>
                  </a:pathLst>
                </a:custGeom>
                <a:noFill/>
                <a:ln w="25400" cap="flat" cmpd="sng">
                  <a:solidFill>
                    <a:sysClr val="window" lastClr="FFFFFF"/>
                  </a:solidFill>
                  <a:prstDash val="solid"/>
                  <a:round/>
                  <a:headEnd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ＭＳ Ｐゴシック" pitchFamily="2" charset="-128"/>
                  </a:endParaRPr>
                </a:p>
              </p:txBody>
            </p:sp>
            <p:sp>
              <p:nvSpPr>
                <p:cNvPr id="35" name="Arc 10">
                  <a:extLst>
                    <a:ext uri="{FF2B5EF4-FFF2-40B4-BE49-F238E27FC236}">
                      <a16:creationId xmlns:a16="http://schemas.microsoft.com/office/drawing/2014/main" id="{DB4A4C70-8023-4721-41B6-E46DF86D5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87524" y="2492896"/>
                  <a:ext cx="648072" cy="648072"/>
                </a:xfrm>
                <a:custGeom>
                  <a:avLst/>
                  <a:gdLst>
                    <a:gd name="T0" fmla="*/ 324036 w 648072"/>
                    <a:gd name="T1" fmla="*/ 0 h 648072"/>
                    <a:gd name="T2" fmla="*/ 648072 w 648072"/>
                    <a:gd name="T3" fmla="*/ 324036 h 64807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648072" h="648072" stroke="0">
                      <a:moveTo>
                        <a:pt x="324036" y="0"/>
                      </a:moveTo>
                      <a:cubicBezTo>
                        <a:pt x="502996" y="0"/>
                        <a:pt x="648072" y="145076"/>
                        <a:pt x="648072" y="324036"/>
                      </a:cubicBezTo>
                      <a:lnTo>
                        <a:pt x="324036" y="324036"/>
                      </a:lnTo>
                      <a:lnTo>
                        <a:pt x="324036" y="0"/>
                      </a:lnTo>
                      <a:close/>
                    </a:path>
                    <a:path w="648072" h="648072" fill="none">
                      <a:moveTo>
                        <a:pt x="324036" y="0"/>
                      </a:moveTo>
                      <a:cubicBezTo>
                        <a:pt x="502996" y="0"/>
                        <a:pt x="648072" y="145076"/>
                        <a:pt x="648072" y="324036"/>
                      </a:cubicBezTo>
                    </a:path>
                  </a:pathLst>
                </a:custGeom>
                <a:noFill/>
                <a:ln w="25400" cap="flat" cmpd="sng">
                  <a:solidFill>
                    <a:sysClr val="window" lastClr="FFFF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ＭＳ Ｐゴシック" pitchFamily="2" charset="-128"/>
                  </a:endParaRPr>
                </a:p>
              </p:txBody>
            </p:sp>
          </p:grp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F832C53-2811-2737-F507-0575D33F092B}"/>
                  </a:ext>
                </a:extLst>
              </p:cNvPr>
              <p:cNvSpPr txBox="1"/>
              <p:nvPr/>
            </p:nvSpPr>
            <p:spPr>
              <a:xfrm>
                <a:off x="6269029" y="2526663"/>
                <a:ext cx="993495" cy="695914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  <a:effectLst>
                <a:softEdge rad="63500"/>
              </a:effectLst>
            </p:spPr>
            <p:txBody>
              <a:bodyPr wrap="none" lIns="180000" tIns="180000" rIns="180000" bIns="18000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3600"/>
                  </a:spcBef>
                  <a:spcAft>
                    <a:spcPts val="0"/>
                  </a:spcAft>
                  <a:buClr>
                    <a:srgbClr val="99CC00"/>
                  </a:buClr>
                  <a:buSzTx/>
                  <a:buFontTx/>
                  <a:buNone/>
                  <a:tabLst/>
                  <a:defRPr/>
                </a:pPr>
                <a:r>
                  <a:rPr kumimoji="0" lang="fr-FR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ＭＳ Ｐゴシック" charset="0"/>
                    <a:cs typeface="ＭＳ Ｐゴシック" charset="0"/>
                  </a:rPr>
                  <a:t>Iterative</a:t>
                </a:r>
                <a:br>
                  <a:rPr kumimoji="0" lang="fr-FR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ＭＳ Ｐゴシック" charset="0"/>
                    <a:cs typeface="ＭＳ Ｐゴシック" charset="0"/>
                  </a:rPr>
                </a:br>
                <a:r>
                  <a:rPr kumimoji="0" lang="fr-FR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ＭＳ Ｐゴシック" charset="0"/>
                    <a:cs typeface="ＭＳ Ｐゴシック" charset="0"/>
                  </a:rPr>
                  <a:t>algorithm</a:t>
                </a:r>
                <a:endParaRPr kumimoji="0" lang="fr-FR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2C4528B8-0EAB-D2B0-17DF-1217103EB217}"/>
                </a:ext>
              </a:extLst>
            </p:cNvPr>
            <p:cNvGrpSpPr/>
            <p:nvPr/>
          </p:nvGrpSpPr>
          <p:grpSpPr>
            <a:xfrm rot="695062">
              <a:off x="8045391" y="2375806"/>
              <a:ext cx="336486" cy="125558"/>
              <a:chOff x="3764685" y="1862331"/>
              <a:chExt cx="336486" cy="125558"/>
            </a:xfrm>
          </p:grpSpPr>
          <p:sp>
            <p:nvSpPr>
              <p:cNvPr id="15" name="Flèche droite 40">
                <a:extLst>
                  <a:ext uri="{FF2B5EF4-FFF2-40B4-BE49-F238E27FC236}">
                    <a16:creationId xmlns:a16="http://schemas.microsoft.com/office/drawing/2014/main" id="{D61812F4-2AFE-7CC4-EC8D-6BC99A3D0086}"/>
                  </a:ext>
                </a:extLst>
              </p:cNvPr>
              <p:cNvSpPr/>
              <p:nvPr/>
            </p:nvSpPr>
            <p:spPr>
              <a:xfrm rot="4624113">
                <a:off x="3870149" y="1756867"/>
                <a:ext cx="125558" cy="33648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adFill rotWithShape="1">
                <a:gsLst>
                  <a:gs pos="0">
                    <a:srgbClr val="781469">
                      <a:tint val="60000"/>
                      <a:hueOff val="0"/>
                      <a:satOff val="0"/>
                      <a:lumOff val="0"/>
                      <a:alphaOff val="0"/>
                      <a:shade val="51000"/>
                      <a:satMod val="130000"/>
                    </a:srgbClr>
                  </a:gs>
                  <a:gs pos="80000">
                    <a:srgbClr val="781469">
                      <a:tint val="60000"/>
                      <a:hueOff val="0"/>
                      <a:satOff val="0"/>
                      <a:lumOff val="0"/>
                      <a:alphaOff val="0"/>
                      <a:shade val="93000"/>
                      <a:satMod val="130000"/>
                    </a:srgbClr>
                  </a:gs>
                  <a:gs pos="100000">
                    <a:srgbClr val="781469">
                      <a:tint val="60000"/>
                      <a:hueOff val="0"/>
                      <a:satOff val="0"/>
                      <a:lumOff val="0"/>
                      <a:alphaOff val="0"/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sp>
          <p:sp>
            <p:nvSpPr>
              <p:cNvPr id="16" name="Flèche droite 4">
                <a:extLst>
                  <a:ext uri="{FF2B5EF4-FFF2-40B4-BE49-F238E27FC236}">
                    <a16:creationId xmlns:a16="http://schemas.microsoft.com/office/drawing/2014/main" id="{0DD2F5F0-BBF2-A4B7-01B6-77DBE07BC1D6}"/>
                  </a:ext>
                </a:extLst>
              </p:cNvPr>
              <p:cNvSpPr/>
              <p:nvPr/>
            </p:nvSpPr>
            <p:spPr>
              <a:xfrm rot="4624113">
                <a:off x="3884768" y="1805808"/>
                <a:ext cx="87891" cy="2018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marR="0" lvl="0" indent="0" algn="ctr" defTabSz="6667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3DC737E9-5B57-2B28-4248-CFA9EAFBB678}"/>
                </a:ext>
              </a:extLst>
            </p:cNvPr>
            <p:cNvGrpSpPr/>
            <p:nvPr/>
          </p:nvGrpSpPr>
          <p:grpSpPr>
            <a:xfrm>
              <a:off x="7447151" y="2546246"/>
              <a:ext cx="1557010" cy="1160395"/>
              <a:chOff x="3313036" y="2035708"/>
              <a:chExt cx="1557010" cy="1160395"/>
            </a:xfrm>
            <a:solidFill>
              <a:srgbClr val="FAB45F">
                <a:lumMod val="75000"/>
              </a:srgbClr>
            </a:solidFill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0B09DF51-AEFC-212D-2FE5-4B158A7D146B}"/>
                  </a:ext>
                </a:extLst>
              </p:cNvPr>
              <p:cNvSpPr/>
              <p:nvPr/>
            </p:nvSpPr>
            <p:spPr>
              <a:xfrm>
                <a:off x="3313036" y="2035708"/>
                <a:ext cx="1557010" cy="1160395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sp>
          <p:sp>
            <p:nvSpPr>
              <p:cNvPr id="14" name="Ellipse 6">
                <a:extLst>
                  <a:ext uri="{FF2B5EF4-FFF2-40B4-BE49-F238E27FC236}">
                    <a16:creationId xmlns:a16="http://schemas.microsoft.com/office/drawing/2014/main" id="{EF2486A1-384B-6464-80FA-231976300F3D}"/>
                  </a:ext>
                </a:extLst>
              </p:cNvPr>
              <p:cNvSpPr/>
              <p:nvPr/>
            </p:nvSpPr>
            <p:spPr>
              <a:xfrm>
                <a:off x="3541055" y="2205644"/>
                <a:ext cx="1100972" cy="82052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marR="0" lvl="0" indent="0" algn="ctr" defTabSz="5334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Wave</a:t>
                </a:r>
                <a:r>
                  <a: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functions</a:t>
                </a:r>
                <a:br>
                  <a:rPr kumimoji="0" lang="fr-FR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fr-FR" sz="1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Diagonalization</a:t>
                </a:r>
                <a:br>
                  <a:rPr kumimoji="0" lang="fr-FR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fr-FR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 </a:t>
                </a:r>
                <a:r>
                  <a:rPr kumimoji="0" lang="fr-FR" sz="1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eigenvectors</a:t>
                </a:r>
                <a:r>
                  <a:rPr kumimoji="0" lang="fr-FR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1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subspace</a:t>
                </a:r>
                <a:endParaRPr kumimoji="0" lang="fr-F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657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A5103-3BA7-C3A6-4485-5889CEAC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B43EA1A0-ED90-84DF-6A1B-CC6E1F5C1789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Optimization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of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wave-functions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741355C1-5903-00B4-632B-9CA97767EFC5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Empty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bands (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metals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56C28BB-647C-0E1C-9B9C-43339413B755}"/>
              </a:ext>
            </a:extLst>
          </p:cNvPr>
          <p:cNvGrpSpPr/>
          <p:nvPr/>
        </p:nvGrpSpPr>
        <p:grpSpPr>
          <a:xfrm>
            <a:off x="10076401" y="1467481"/>
            <a:ext cx="1414948" cy="1200315"/>
            <a:chOff x="6239239" y="2160105"/>
            <a:chExt cx="1414948" cy="1200315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BC501539-0FE5-E32A-DD0D-A7612BDD9DD4}"/>
                </a:ext>
              </a:extLst>
            </p:cNvPr>
            <p:cNvGrpSpPr/>
            <p:nvPr/>
          </p:nvGrpSpPr>
          <p:grpSpPr>
            <a:xfrm>
              <a:off x="6239239" y="2160105"/>
              <a:ext cx="1414948" cy="1200315"/>
              <a:chOff x="3064483" y="623882"/>
              <a:chExt cx="1414948" cy="1200315"/>
            </a:xfrm>
            <a:solidFill>
              <a:srgbClr val="FAB45F">
                <a:lumMod val="75000"/>
              </a:srgbClr>
            </a:solidFill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3700493A-BB7D-59C8-4F53-73874E5FF4A9}"/>
                  </a:ext>
                </a:extLst>
              </p:cNvPr>
              <p:cNvSpPr/>
              <p:nvPr/>
            </p:nvSpPr>
            <p:spPr>
              <a:xfrm>
                <a:off x="3064483" y="623882"/>
                <a:ext cx="1414948" cy="1200315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sp>
          <p:sp>
            <p:nvSpPr>
              <p:cNvPr id="25" name="Ellipse 4">
                <a:extLst>
                  <a:ext uri="{FF2B5EF4-FFF2-40B4-BE49-F238E27FC236}">
                    <a16:creationId xmlns:a16="http://schemas.microsoft.com/office/drawing/2014/main" id="{7ED77834-5CAC-CFC4-4BB8-D9E8631E007B}"/>
                  </a:ext>
                </a:extLst>
              </p:cNvPr>
              <p:cNvSpPr/>
              <p:nvPr/>
            </p:nvSpPr>
            <p:spPr>
              <a:xfrm>
                <a:off x="3271697" y="799664"/>
                <a:ext cx="1000520" cy="84875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marR="0" lvl="0" indent="0" algn="ctr" defTabSz="5334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Eigenvalue</a:t>
                </a:r>
                <a:r>
                  <a: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problem</a:t>
                </a: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er 5">
              <a:extLst>
                <a:ext uri="{FF2B5EF4-FFF2-40B4-BE49-F238E27FC236}">
                  <a16:creationId xmlns:a16="http://schemas.microsoft.com/office/drawing/2014/main" id="{9873D6C5-5EEB-F1E4-EFD3-6A3306E91B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5067" y="2793409"/>
              <a:ext cx="539750" cy="539750"/>
              <a:chOff x="287524" y="2492896"/>
              <a:chExt cx="648072" cy="648072"/>
            </a:xfrm>
          </p:grpSpPr>
          <p:sp>
            <p:nvSpPr>
              <p:cNvPr id="21" name="Arc 3">
                <a:extLst>
                  <a:ext uri="{FF2B5EF4-FFF2-40B4-BE49-F238E27FC236}">
                    <a16:creationId xmlns:a16="http://schemas.microsoft.com/office/drawing/2014/main" id="{C147F69B-236A-C0A2-7AAD-6BC0C4712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22" name="Arc 9">
                <a:extLst>
                  <a:ext uri="{FF2B5EF4-FFF2-40B4-BE49-F238E27FC236}">
                    <a16:creationId xmlns:a16="http://schemas.microsoft.com/office/drawing/2014/main" id="{33EFFF33-1172-0BBC-7BBB-2D65031956B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23" name="Arc 10">
                <a:extLst>
                  <a:ext uri="{FF2B5EF4-FFF2-40B4-BE49-F238E27FC236}">
                    <a16:creationId xmlns:a16="http://schemas.microsoft.com/office/drawing/2014/main" id="{B3FA4535-7733-F154-271F-103991B7477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</p:grp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8477421D-739E-F563-B9D9-F1013AA44E89}"/>
                </a:ext>
              </a:extLst>
            </p:cNvPr>
            <p:cNvSpPr txBox="1"/>
            <p:nvPr/>
          </p:nvSpPr>
          <p:spPr>
            <a:xfrm>
              <a:off x="6269029" y="2526663"/>
              <a:ext cx="993495" cy="695914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  <a:effectLst>
              <a:softEdge rad="63500"/>
            </a:effectLst>
          </p:spPr>
          <p:txBody>
            <a:bodyPr wrap="none" lIns="180000" tIns="180000" rIns="180000" bIns="18000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3600"/>
                </a:spcBef>
                <a:spcAft>
                  <a:spcPts val="0"/>
                </a:spcAft>
                <a:buClr>
                  <a:srgbClr val="99CC00"/>
                </a:buClr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Iterative</a:t>
              </a:r>
              <a:br>
                <a:rPr kumimoji="0" lang="fr-FR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</a:b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algorithm</a:t>
              </a:r>
              <a:endParaRPr kumimoji="0" lang="fr-FR" sz="1200" b="0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27C390BC-51D9-BE13-5A73-FDE8855FDA77}"/>
              </a:ext>
            </a:extLst>
          </p:cNvPr>
          <p:cNvSpPr txBox="1"/>
          <p:nvPr/>
        </p:nvSpPr>
        <p:spPr>
          <a:xfrm>
            <a:off x="3402808" y="1588375"/>
            <a:ext cx="769687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marR="0" lvl="1" indent="-360363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Empty bands do not converge as fast as occupied ones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Depends on algorithm (CG, LOBPCG…)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Last bands can really not converge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Worst case:  optimize partially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an electron shell</a:t>
            </a: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EC38CA16-BA9F-F914-20A3-1A296D573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77" y="3800157"/>
            <a:ext cx="3640634" cy="2651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F9EB84F-C379-8C7D-8E7E-685764025D46}"/>
              </a:ext>
            </a:extLst>
          </p:cNvPr>
          <p:cNvCxnSpPr/>
          <p:nvPr/>
        </p:nvCxnSpPr>
        <p:spPr>
          <a:xfrm flipH="1">
            <a:off x="5629876" y="4914072"/>
            <a:ext cx="1370457" cy="0"/>
          </a:xfrm>
          <a:prstGeom prst="straightConnector1">
            <a:avLst/>
          </a:prstGeom>
          <a:noFill/>
          <a:ln w="28575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F0D4843-FB97-528B-14F5-2DA567765A22}"/>
              </a:ext>
            </a:extLst>
          </p:cNvPr>
          <p:cNvCxnSpPr/>
          <p:nvPr/>
        </p:nvCxnSpPr>
        <p:spPr>
          <a:xfrm>
            <a:off x="1935013" y="5632530"/>
            <a:ext cx="1423881" cy="0"/>
          </a:xfrm>
          <a:prstGeom prst="straightConnector1">
            <a:avLst/>
          </a:prstGeom>
          <a:noFill/>
          <a:ln w="28575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557E112-3DF0-3676-C855-60D6B85B1CCD}"/>
              </a:ext>
            </a:extLst>
          </p:cNvPr>
          <p:cNvSpPr txBox="1"/>
          <p:nvPr/>
        </p:nvSpPr>
        <p:spPr>
          <a:xfrm>
            <a:off x="622192" y="5082335"/>
            <a:ext cx="202476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Occupied bands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Few iterations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to converge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37917DA-812D-1F7E-101D-24272E94F272}"/>
              </a:ext>
            </a:extLst>
          </p:cNvPr>
          <p:cNvSpPr txBox="1"/>
          <p:nvPr/>
        </p:nvSpPr>
        <p:spPr>
          <a:xfrm>
            <a:off x="6986288" y="4480107"/>
            <a:ext cx="202476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Empty bands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Many iterations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to converge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D9C1F3D-357B-FC8A-0026-49E17DBA8D31}"/>
              </a:ext>
            </a:extLst>
          </p:cNvPr>
          <p:cNvGrpSpPr/>
          <p:nvPr/>
        </p:nvGrpSpPr>
        <p:grpSpPr>
          <a:xfrm>
            <a:off x="8068979" y="2399760"/>
            <a:ext cx="2160000" cy="2160000"/>
            <a:chOff x="5478179" y="2040556"/>
            <a:chExt cx="2160000" cy="2160000"/>
          </a:xfrm>
        </p:grpSpPr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4AE407B6-2608-B7D1-BA88-8B0A519C7652}"/>
                </a:ext>
              </a:extLst>
            </p:cNvPr>
            <p:cNvSpPr txBox="1"/>
            <p:nvPr/>
          </p:nvSpPr>
          <p:spPr>
            <a:xfrm>
              <a:off x="6386736" y="29358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s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5276362C-D58C-ED9F-BEEA-4266BA67CCD4}"/>
                </a:ext>
              </a:extLst>
            </p:cNvPr>
            <p:cNvSpPr txBox="1"/>
            <p:nvPr/>
          </p:nvSpPr>
          <p:spPr>
            <a:xfrm>
              <a:off x="6724823" y="329713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p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CA24EFBA-D1D0-1DA3-B7DF-1F0911A7AF31}"/>
                </a:ext>
              </a:extLst>
            </p:cNvPr>
            <p:cNvSpPr txBox="1"/>
            <p:nvPr/>
          </p:nvSpPr>
          <p:spPr>
            <a:xfrm>
              <a:off x="6982274" y="360463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d</a:t>
              </a:r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45F2EA43-818D-7FF7-798E-657700A825C2}"/>
                </a:ext>
              </a:extLst>
            </p:cNvPr>
            <p:cNvGrpSpPr/>
            <p:nvPr/>
          </p:nvGrpSpPr>
          <p:grpSpPr>
            <a:xfrm>
              <a:off x="5478179" y="2040556"/>
              <a:ext cx="2160000" cy="2160000"/>
              <a:chOff x="5478179" y="2040556"/>
              <a:chExt cx="2160000" cy="2160000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4E710B3-83DD-1B9A-F2FF-D04361D060E7}"/>
                  </a:ext>
                </a:extLst>
              </p:cNvPr>
              <p:cNvGrpSpPr/>
              <p:nvPr/>
            </p:nvGrpSpPr>
            <p:grpSpPr>
              <a:xfrm>
                <a:off x="5478179" y="2040556"/>
                <a:ext cx="2160000" cy="2160000"/>
                <a:chOff x="5478179" y="2040556"/>
                <a:chExt cx="2160000" cy="2160000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CF35EF0E-F5AA-4486-9556-576163AC81E2}"/>
                    </a:ext>
                  </a:extLst>
                </p:cNvPr>
                <p:cNvSpPr/>
                <p:nvPr/>
              </p:nvSpPr>
              <p:spPr>
                <a:xfrm>
                  <a:off x="5478179" y="2040556"/>
                  <a:ext cx="2160000" cy="2160000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25400" cap="flat" cmpd="sng" algn="ctr">
                  <a:noFill/>
                  <a:prstDash val="dash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AECC2B8E-68AA-61F8-7670-81703DA3B83A}"/>
                    </a:ext>
                  </a:extLst>
                </p:cNvPr>
                <p:cNvSpPr/>
                <p:nvPr/>
              </p:nvSpPr>
              <p:spPr>
                <a:xfrm>
                  <a:off x="5902979" y="2465463"/>
                  <a:ext cx="1310400" cy="1310185"/>
                </a:xfrm>
                <a:prstGeom prst="ellipse">
                  <a:avLst/>
                </a:prstGeom>
                <a:solidFill>
                  <a:srgbClr val="96C31E">
                    <a:lumMod val="40000"/>
                    <a:lumOff val="6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D4F7E092-5CF3-199A-F95C-65BB9690D952}"/>
                    </a:ext>
                  </a:extLst>
                </p:cNvPr>
                <p:cNvSpPr/>
                <p:nvPr/>
              </p:nvSpPr>
              <p:spPr>
                <a:xfrm>
                  <a:off x="6230579" y="2793010"/>
                  <a:ext cx="655200" cy="655092"/>
                </a:xfrm>
                <a:prstGeom prst="ellipse">
                  <a:avLst/>
                </a:prstGeom>
                <a:solidFill>
                  <a:srgbClr val="FAB45F">
                    <a:lumMod val="40000"/>
                    <a:lumOff val="6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9D8C4790-1255-3A22-1BC5-C674E4811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6736" y="3357383"/>
                <a:ext cx="411101" cy="430913"/>
              </a:xfrm>
              <a:prstGeom prst="rect">
                <a:avLst/>
              </a:prstGeom>
            </p:spPr>
          </p:pic>
          <p:pic>
            <p:nvPicPr>
              <p:cNvPr id="50" name="Image 49">
                <a:extLst>
                  <a:ext uri="{FF2B5EF4-FFF2-40B4-BE49-F238E27FC236}">
                    <a16:creationId xmlns:a16="http://schemas.microsoft.com/office/drawing/2014/main" id="{4A4A5339-07E6-5672-A030-8DA0C2F26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875" y="3069460"/>
                <a:ext cx="304762" cy="304762"/>
              </a:xfrm>
              <a:prstGeom prst="rect">
                <a:avLst/>
              </a:prstGeom>
            </p:spPr>
          </p:pic>
          <p:pic>
            <p:nvPicPr>
              <p:cNvPr id="51" name="Image 50">
                <a:extLst>
                  <a:ext uri="{FF2B5EF4-FFF2-40B4-BE49-F238E27FC236}">
                    <a16:creationId xmlns:a16="http://schemas.microsoft.com/office/drawing/2014/main" id="{3D51F00B-B99E-2253-8E6D-BC6511F0E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6243" y="3746619"/>
                <a:ext cx="365124" cy="453937"/>
              </a:xfrm>
              <a:prstGeom prst="rect">
                <a:avLst/>
              </a:prstGeom>
            </p:spPr>
          </p:pic>
        </p:grp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93C43B82-F363-C7FF-CC68-4B53174872EF}"/>
                </a:ext>
              </a:extLst>
            </p:cNvPr>
            <p:cNvSpPr/>
            <p:nvPr/>
          </p:nvSpPr>
          <p:spPr>
            <a:xfrm>
              <a:off x="5622179" y="2184556"/>
              <a:ext cx="1872000" cy="1872000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30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6DF4-1776-ED01-E5D3-94EE8C1AC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701A2352-7D06-8ABD-30C6-4D2A6E5F1814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Optimization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of the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wave-functions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C5725647-C334-78AC-F0F4-6260421CDB36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Empty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bands (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metals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CF8B28-F630-7B10-9C74-D01B4145816B}"/>
              </a:ext>
            </a:extLst>
          </p:cNvPr>
          <p:cNvGrpSpPr/>
          <p:nvPr/>
        </p:nvGrpSpPr>
        <p:grpSpPr>
          <a:xfrm>
            <a:off x="9416001" y="1463877"/>
            <a:ext cx="1414948" cy="1200315"/>
            <a:chOff x="6239239" y="2160105"/>
            <a:chExt cx="1414948" cy="120031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FE091A0D-B04D-CB31-6266-8584ED22174C}"/>
                </a:ext>
              </a:extLst>
            </p:cNvPr>
            <p:cNvGrpSpPr/>
            <p:nvPr/>
          </p:nvGrpSpPr>
          <p:grpSpPr>
            <a:xfrm>
              <a:off x="6239239" y="2160105"/>
              <a:ext cx="1414948" cy="1200315"/>
              <a:chOff x="3064483" y="623882"/>
              <a:chExt cx="1414948" cy="1200315"/>
            </a:xfrm>
            <a:solidFill>
              <a:srgbClr val="FAB45F">
                <a:lumMod val="75000"/>
              </a:srgbClr>
            </a:solidFill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F9F6D18C-BB7B-14FB-C0A7-F7AD89070E6F}"/>
                  </a:ext>
                </a:extLst>
              </p:cNvPr>
              <p:cNvSpPr/>
              <p:nvPr/>
            </p:nvSpPr>
            <p:spPr>
              <a:xfrm>
                <a:off x="3064483" y="623882"/>
                <a:ext cx="1414948" cy="1200315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sp>
          <p:sp>
            <p:nvSpPr>
              <p:cNvPr id="12" name="Ellipse 4">
                <a:extLst>
                  <a:ext uri="{FF2B5EF4-FFF2-40B4-BE49-F238E27FC236}">
                    <a16:creationId xmlns:a16="http://schemas.microsoft.com/office/drawing/2014/main" id="{467D906F-B7C0-E9E4-C39C-49CC28601526}"/>
                  </a:ext>
                </a:extLst>
              </p:cNvPr>
              <p:cNvSpPr/>
              <p:nvPr/>
            </p:nvSpPr>
            <p:spPr>
              <a:xfrm>
                <a:off x="3271697" y="799664"/>
                <a:ext cx="1000520" cy="84875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marR="0" lvl="0" indent="0" algn="ctr" defTabSz="5334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Eigenvalue</a:t>
                </a:r>
                <a:r>
                  <a: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problem</a:t>
                </a: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br>
                  <a:rPr kumimoji="0" lang="fr-F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endParaRPr kumimoji="0" lang="fr-F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er 5">
              <a:extLst>
                <a:ext uri="{FF2B5EF4-FFF2-40B4-BE49-F238E27FC236}">
                  <a16:creationId xmlns:a16="http://schemas.microsoft.com/office/drawing/2014/main" id="{DF819A08-9D5D-E82A-5453-674D4678C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5067" y="2793409"/>
              <a:ext cx="539750" cy="539750"/>
              <a:chOff x="287524" y="2492896"/>
              <a:chExt cx="648072" cy="648072"/>
            </a:xfrm>
          </p:grpSpPr>
          <p:sp>
            <p:nvSpPr>
              <p:cNvPr id="8" name="Arc 3">
                <a:extLst>
                  <a:ext uri="{FF2B5EF4-FFF2-40B4-BE49-F238E27FC236}">
                    <a16:creationId xmlns:a16="http://schemas.microsoft.com/office/drawing/2014/main" id="{FA8757DD-42C7-8A6E-2E70-4C49ECA8E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9" name="Arc 9">
                <a:extLst>
                  <a:ext uri="{FF2B5EF4-FFF2-40B4-BE49-F238E27FC236}">
                    <a16:creationId xmlns:a16="http://schemas.microsoft.com/office/drawing/2014/main" id="{CA4413D7-5D1D-9D92-CC81-30FB589674A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  <p:sp>
            <p:nvSpPr>
              <p:cNvPr id="10" name="Arc 10">
                <a:extLst>
                  <a:ext uri="{FF2B5EF4-FFF2-40B4-BE49-F238E27FC236}">
                    <a16:creationId xmlns:a16="http://schemas.microsoft.com/office/drawing/2014/main" id="{CF916367-6C67-65B1-2C36-03C397C072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87524" y="2492896"/>
                <a:ext cx="648072" cy="648072"/>
              </a:xfrm>
              <a:custGeom>
                <a:avLst/>
                <a:gdLst>
                  <a:gd name="T0" fmla="*/ 324036 w 648072"/>
                  <a:gd name="T1" fmla="*/ 0 h 648072"/>
                  <a:gd name="T2" fmla="*/ 648072 w 648072"/>
                  <a:gd name="T3" fmla="*/ 324036 h 64807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8072" h="648072" stroke="0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  <a:lnTo>
                      <a:pt x="324036" y="324036"/>
                    </a:lnTo>
                    <a:lnTo>
                      <a:pt x="324036" y="0"/>
                    </a:lnTo>
                    <a:close/>
                  </a:path>
                  <a:path w="648072" h="648072" fill="none">
                    <a:moveTo>
                      <a:pt x="324036" y="0"/>
                    </a:moveTo>
                    <a:cubicBezTo>
                      <a:pt x="502996" y="0"/>
                      <a:pt x="648072" y="145076"/>
                      <a:pt x="648072" y="324036"/>
                    </a:cubicBezTo>
                  </a:path>
                </a:pathLst>
              </a:custGeom>
              <a:noFill/>
              <a:ln w="25400" cap="flat" cmpd="sng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pitchFamily="2" charset="-128"/>
                </a:endParaRPr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2B60E2C-D13B-FA4F-F577-983FF434E45C}"/>
                </a:ext>
              </a:extLst>
            </p:cNvPr>
            <p:cNvSpPr txBox="1"/>
            <p:nvPr/>
          </p:nvSpPr>
          <p:spPr>
            <a:xfrm>
              <a:off x="6269029" y="2526663"/>
              <a:ext cx="993495" cy="695914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  <a:effectLst>
              <a:softEdge rad="63500"/>
            </a:effectLst>
          </p:spPr>
          <p:txBody>
            <a:bodyPr wrap="none" lIns="180000" tIns="180000" rIns="180000" bIns="18000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3600"/>
                </a:spcBef>
                <a:spcAft>
                  <a:spcPts val="0"/>
                </a:spcAft>
                <a:buClr>
                  <a:srgbClr val="99CC00"/>
                </a:buClr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Iterative</a:t>
              </a:r>
              <a:br>
                <a:rPr kumimoji="0" lang="fr-FR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</a:br>
              <a:r>
                <a:rPr kumimoji="0" lang="fr-FR" sz="12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ea typeface="ＭＳ Ｐゴシック" charset="0"/>
                  <a:cs typeface="ＭＳ Ｐゴシック" charset="0"/>
                </a:rPr>
                <a:t>algorithm</a:t>
              </a:r>
              <a:endParaRPr kumimoji="0" lang="fr-FR" sz="1200" b="0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D545CB8A-8FC2-6262-D588-E79E97DE9A87}"/>
              </a:ext>
            </a:extLst>
          </p:cNvPr>
          <p:cNvSpPr txBox="1"/>
          <p:nvPr/>
        </p:nvSpPr>
        <p:spPr>
          <a:xfrm>
            <a:off x="2742408" y="1584771"/>
            <a:ext cx="7696878" cy="116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marR="0" lvl="1" indent="-360363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Solution :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Change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N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band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 in order to include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all the states of the last shell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B190D62-E618-88F7-139F-10F78D8E2EB7}"/>
              </a:ext>
            </a:extLst>
          </p:cNvPr>
          <p:cNvGrpSpPr/>
          <p:nvPr/>
        </p:nvGrpSpPr>
        <p:grpSpPr>
          <a:xfrm>
            <a:off x="753257" y="4541195"/>
            <a:ext cx="7706495" cy="1266939"/>
            <a:chOff x="2395791" y="4812128"/>
            <a:chExt cx="7706495" cy="1266939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99FECAB0-85B9-1375-8A33-2B740B743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5791" y="4812128"/>
              <a:ext cx="6291010" cy="12669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72533C3-D792-81DD-090F-1D0A28632818}"/>
                </a:ext>
              </a:extLst>
            </p:cNvPr>
            <p:cNvSpPr txBox="1"/>
            <p:nvPr/>
          </p:nvSpPr>
          <p:spPr>
            <a:xfrm>
              <a:off x="2457204" y="4866873"/>
              <a:ext cx="7645082" cy="102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marR="0" lvl="1" indent="-360363" defTabSz="91440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2"/>
                </a:buBlip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96C31E">
                      <a:lumMod val="75000"/>
                    </a:srgbClr>
                  </a:solidFill>
                  <a:effectLst/>
                  <a:uLnTx/>
                  <a:uFillTx/>
                </a:rPr>
                <a:t>ABINIT input variables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endParaRPr>
            </a:p>
            <a:p>
              <a:pPr marL="625475" marR="0" lvl="1" indent="-269875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Blip>
                  <a:blip r:embed="rId4"/>
                </a:buBlip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nband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: Number of BANDs to optimize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</a:rPr>
                <a:t>Warning (metals): check that last states are really empty!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BC56373-7EFC-758E-2F69-7C16E25976ED}"/>
              </a:ext>
            </a:extLst>
          </p:cNvPr>
          <p:cNvGrpSpPr/>
          <p:nvPr/>
        </p:nvGrpSpPr>
        <p:grpSpPr>
          <a:xfrm>
            <a:off x="7408579" y="2396156"/>
            <a:ext cx="2160000" cy="2160000"/>
            <a:chOff x="5478179" y="2040556"/>
            <a:chExt cx="2160000" cy="216000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3C28F7B-0DEE-553D-A980-BD49BB47F65C}"/>
                </a:ext>
              </a:extLst>
            </p:cNvPr>
            <p:cNvSpPr/>
            <p:nvPr/>
          </p:nvSpPr>
          <p:spPr>
            <a:xfrm>
              <a:off x="5478179" y="2040556"/>
              <a:ext cx="2160000" cy="2160000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708C76B-7109-5B55-E494-26E84922D94B}"/>
                </a:ext>
              </a:extLst>
            </p:cNvPr>
            <p:cNvSpPr txBox="1"/>
            <p:nvPr/>
          </p:nvSpPr>
          <p:spPr>
            <a:xfrm>
              <a:off x="6386736" y="29358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02B2DCE-0137-62FE-62AD-097116064876}"/>
                </a:ext>
              </a:extLst>
            </p:cNvPr>
            <p:cNvSpPr txBox="1"/>
            <p:nvPr/>
          </p:nvSpPr>
          <p:spPr>
            <a:xfrm>
              <a:off x="6724823" y="329713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p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7CDD688-CE51-0AC4-7CF6-D77F0D96B1D8}"/>
                </a:ext>
              </a:extLst>
            </p:cNvPr>
            <p:cNvSpPr txBox="1"/>
            <p:nvPr/>
          </p:nvSpPr>
          <p:spPr>
            <a:xfrm>
              <a:off x="6982274" y="360463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d</a:t>
              </a: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757EE4BF-A9C4-4D4E-365A-B78BDB086DDB}"/>
                </a:ext>
              </a:extLst>
            </p:cNvPr>
            <p:cNvGrpSpPr/>
            <p:nvPr/>
          </p:nvGrpSpPr>
          <p:grpSpPr>
            <a:xfrm>
              <a:off x="5478179" y="2040556"/>
              <a:ext cx="2160000" cy="2160000"/>
              <a:chOff x="5478179" y="2040556"/>
              <a:chExt cx="2160000" cy="2160000"/>
            </a:xfrm>
          </p:grpSpPr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7EEF488A-5E75-9014-498D-E685F8A35840}"/>
                  </a:ext>
                </a:extLst>
              </p:cNvPr>
              <p:cNvGrpSpPr/>
              <p:nvPr/>
            </p:nvGrpSpPr>
            <p:grpSpPr>
              <a:xfrm>
                <a:off x="5478179" y="2040556"/>
                <a:ext cx="2160000" cy="2160000"/>
                <a:chOff x="5478179" y="2040556"/>
                <a:chExt cx="2160000" cy="2160000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110FE0D1-6A84-2557-783D-EAC1F9F95281}"/>
                    </a:ext>
                  </a:extLst>
                </p:cNvPr>
                <p:cNvSpPr/>
                <p:nvPr/>
              </p:nvSpPr>
              <p:spPr>
                <a:xfrm>
                  <a:off x="5478179" y="2040556"/>
                  <a:ext cx="2160000" cy="2160000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25400" cap="flat" cmpd="sng" algn="ctr">
                  <a:solidFill>
                    <a:sysClr val="windowText" lastClr="000000"/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11880086-2853-F171-B9A0-36B5F8B51621}"/>
                    </a:ext>
                  </a:extLst>
                </p:cNvPr>
                <p:cNvSpPr/>
                <p:nvPr/>
              </p:nvSpPr>
              <p:spPr>
                <a:xfrm>
                  <a:off x="5902979" y="2465463"/>
                  <a:ext cx="1310400" cy="1310185"/>
                </a:xfrm>
                <a:prstGeom prst="ellipse">
                  <a:avLst/>
                </a:prstGeom>
                <a:solidFill>
                  <a:srgbClr val="96C31E">
                    <a:lumMod val="40000"/>
                    <a:lumOff val="6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B483E659-DD0A-43B0-63A5-EDB24FACA973}"/>
                    </a:ext>
                  </a:extLst>
                </p:cNvPr>
                <p:cNvSpPr/>
                <p:nvPr/>
              </p:nvSpPr>
              <p:spPr>
                <a:xfrm>
                  <a:off x="6230579" y="2793010"/>
                  <a:ext cx="655200" cy="655092"/>
                </a:xfrm>
                <a:prstGeom prst="ellipse">
                  <a:avLst/>
                </a:prstGeom>
                <a:solidFill>
                  <a:srgbClr val="FAB45F">
                    <a:lumMod val="40000"/>
                    <a:lumOff val="6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4E582996-8E72-A705-3809-0C876B234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6736" y="3357383"/>
                <a:ext cx="411101" cy="430913"/>
              </a:xfrm>
              <a:prstGeom prst="rect">
                <a:avLst/>
              </a:prstGeom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CE4F3976-86A2-2D55-BE2B-BDCD96A04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875" y="3069460"/>
                <a:ext cx="304762" cy="304762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CC3BB4B-8413-E8AE-46E0-5D35D43A3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6243" y="3746619"/>
                <a:ext cx="365124" cy="4539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30636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7DB54-3A4C-527F-B76A-6254B4C2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08D8DF98-C236-ADB9-E0EB-34C050204091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Metals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/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Magnetism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7A4BE160-8408-FAAA-8051-933E2A9F6033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Sampling of Brillouin zone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B6B513-F97D-895F-3C9D-8A1B245FB126}"/>
              </a:ext>
            </a:extLst>
          </p:cNvPr>
          <p:cNvSpPr txBox="1"/>
          <p:nvPr/>
        </p:nvSpPr>
        <p:spPr>
          <a:xfrm>
            <a:off x="2130636" y="1814202"/>
            <a:ext cx="8143059" cy="15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Impact of sampling of Brillouin Zone: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Many properties are obtained from an integral</a:t>
            </a:r>
            <a:br>
              <a:rPr lang="en-US" dirty="0">
                <a:solidFill>
                  <a:srgbClr val="666666"/>
                </a:solidFill>
                <a:latin typeface="Arial"/>
              </a:rPr>
            </a:br>
            <a:r>
              <a:rPr lang="en-US" dirty="0">
                <a:solidFill>
                  <a:srgbClr val="666666"/>
                </a:solidFill>
                <a:latin typeface="Arial"/>
              </a:rPr>
              <a:t>over the Brillouin Zone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Magnetic moment is numerically sensitive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CE81859-7446-5DAB-616B-AEE72C665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495" y="1337486"/>
            <a:ext cx="3153362" cy="144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41BF5BC-CFAE-F535-F052-93D99885D6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5" t="61861"/>
          <a:stretch/>
        </p:blipFill>
        <p:spPr>
          <a:xfrm>
            <a:off x="8140096" y="1397586"/>
            <a:ext cx="2971931" cy="13672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30469D-3955-CC0A-EB6A-1BFB0AF544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50" y="4687572"/>
            <a:ext cx="2464084" cy="1628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5ED4B6-B472-6AE6-D512-D1F91B693DA8}"/>
              </a:ext>
            </a:extLst>
          </p:cNvPr>
          <p:cNvSpPr txBox="1"/>
          <p:nvPr/>
        </p:nvSpPr>
        <p:spPr>
          <a:xfrm>
            <a:off x="2137892" y="3789436"/>
            <a:ext cx="814305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Smearing method: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In metals, integral over Brillouin Zone are discontinuous at Fermi level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Replace step function by a smoother function:</a:t>
            </a:r>
            <a:br>
              <a:rPr lang="en-US" dirty="0">
                <a:solidFill>
                  <a:srgbClr val="666666"/>
                </a:solidFill>
                <a:latin typeface="Arial"/>
              </a:rPr>
            </a:br>
            <a:r>
              <a:rPr lang="en-US" dirty="0">
                <a:solidFill>
                  <a:srgbClr val="666666"/>
                </a:solidFill>
                <a:latin typeface="Arial"/>
                <a:sym typeface="Symbol"/>
              </a:rPr>
              <a:t> u</a:t>
            </a:r>
            <a:r>
              <a:rPr lang="en-US" dirty="0">
                <a:solidFill>
                  <a:srgbClr val="666666"/>
                </a:solidFill>
                <a:latin typeface="Arial"/>
              </a:rPr>
              <a:t>se a artificial electronic temperature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Modification of the electronic occupations</a:t>
            </a:r>
          </a:p>
        </p:txBody>
      </p:sp>
    </p:spTree>
    <p:extLst>
      <p:ext uri="{BB962C8B-B14F-4D97-AF65-F5344CB8AC3E}">
        <p14:creationId xmlns:p14="http://schemas.microsoft.com/office/powerpoint/2010/main" val="329917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F99AF-C58D-9E20-181C-BF1D2346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608813D4-6316-0976-AB37-9F776FDC454A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Precision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vs speed?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343577-085F-B60B-4337-A1CF3096D107}"/>
              </a:ext>
            </a:extLst>
          </p:cNvPr>
          <p:cNvSpPr txBox="1"/>
          <p:nvPr/>
        </p:nvSpPr>
        <p:spPr>
          <a:xfrm>
            <a:off x="2991191" y="1302179"/>
            <a:ext cx="7645082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marR="0" lvl="1" indent="-360363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Properties needing precision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</a:endParaRP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Fine comparisons of energies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Derivatives of the energy: forces, stresses, phonons, pressure…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Structural relaxation (forces)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Wave-functions in view of excited states/response function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Magnetism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Etc.</a:t>
            </a:r>
          </a:p>
          <a:p>
            <a:pPr marL="360363" marR="0" lvl="1" indent="-360363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6C31E">
                    <a:lumMod val="75000"/>
                  </a:srgbClr>
                </a:solidFill>
                <a:effectLst/>
                <a:uLnTx/>
                <a:uFillTx/>
              </a:rPr>
              <a:t>Properties needing speed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</a:endParaRP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Molecular Dynamics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rPr>
              <a:t>High-throughput computing (mass calculations)</a:t>
            </a:r>
          </a:p>
          <a:p>
            <a:pPr marL="625475" marR="0" lvl="1" indent="-269875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87FF67-DB58-88B9-3250-35D87850AA54}"/>
              </a:ext>
            </a:extLst>
          </p:cNvPr>
          <p:cNvSpPr txBox="1"/>
          <p:nvPr/>
        </p:nvSpPr>
        <p:spPr>
          <a:xfrm>
            <a:off x="8972388" y="5350127"/>
            <a:ext cx="2374030" cy="978729"/>
          </a:xfrm>
          <a:prstGeom prst="rect">
            <a:avLst/>
          </a:prstGeom>
          <a:solidFill>
            <a:srgbClr val="96C31E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</a:rPr>
              <a:t>By default, ABINIT settings favor 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</a:rPr>
              <a:t>precision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31A9695-E0EF-F549-6645-5DD22B2EB194}"/>
              </a:ext>
            </a:extLst>
          </p:cNvPr>
          <p:cNvCxnSpPr/>
          <p:nvPr/>
        </p:nvCxnSpPr>
        <p:spPr>
          <a:xfrm>
            <a:off x="8842740" y="4793795"/>
            <a:ext cx="641440" cy="512158"/>
          </a:xfrm>
          <a:prstGeom prst="straightConnector1">
            <a:avLst/>
          </a:prstGeom>
          <a:noFill/>
          <a:ln w="57150" cap="flat" cmpd="sng" algn="ctr">
            <a:solidFill>
              <a:srgbClr val="96C31E">
                <a:lumMod val="20000"/>
                <a:lumOff val="80000"/>
              </a:srgb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500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990E-D730-AB00-EAF6-2B22F09CF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B81F4946-BBCF-E074-4E34-DBBD590876D3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Metals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/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Magnetism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18F01FC5-A5FF-2ED8-2F75-92338D8A3E3C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Sampling of Brillouin zone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9A208E-BDCA-4C3E-614A-398BD55B50B5}"/>
              </a:ext>
            </a:extLst>
          </p:cNvPr>
          <p:cNvSpPr txBox="1"/>
          <p:nvPr/>
        </p:nvSpPr>
        <p:spPr>
          <a:xfrm>
            <a:off x="2130636" y="1814202"/>
            <a:ext cx="8143059" cy="15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Impact of sampling of Brillouin Zone: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Many properties are obtained from an integral</a:t>
            </a:r>
            <a:br>
              <a:rPr lang="en-US" dirty="0">
                <a:solidFill>
                  <a:srgbClr val="666666"/>
                </a:solidFill>
                <a:latin typeface="Arial"/>
              </a:rPr>
            </a:br>
            <a:r>
              <a:rPr lang="en-US" dirty="0">
                <a:solidFill>
                  <a:srgbClr val="666666"/>
                </a:solidFill>
                <a:latin typeface="Arial"/>
              </a:rPr>
              <a:t>over the Brillouin Zone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Magnetic moment is numerically sensitive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6980862-43DF-96F2-C339-53B6DBF9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495" y="1337486"/>
            <a:ext cx="3153362" cy="144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B610DA4-D7E5-65B6-F169-A88EF5D59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5" t="61861"/>
          <a:stretch/>
        </p:blipFill>
        <p:spPr>
          <a:xfrm>
            <a:off x="8140096" y="1397586"/>
            <a:ext cx="2971931" cy="136729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BACA30B6-69B7-913C-C3F0-E0FC6E7B8785}"/>
              </a:ext>
            </a:extLst>
          </p:cNvPr>
          <p:cNvGrpSpPr/>
          <p:nvPr/>
        </p:nvGrpSpPr>
        <p:grpSpPr>
          <a:xfrm>
            <a:off x="3631014" y="4800038"/>
            <a:ext cx="7706495" cy="1685430"/>
            <a:chOff x="1869948" y="4529104"/>
            <a:chExt cx="7706495" cy="1685430"/>
          </a:xfrm>
        </p:grpSpPr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3FC866AE-B61E-0A9A-8445-E94FA474B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948" y="4529104"/>
              <a:ext cx="6681386" cy="16854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673BA61-8906-5919-2A2C-7D96858667B0}"/>
                </a:ext>
              </a:extLst>
            </p:cNvPr>
            <p:cNvSpPr txBox="1"/>
            <p:nvPr/>
          </p:nvSpPr>
          <p:spPr>
            <a:xfrm>
              <a:off x="1931361" y="4583847"/>
              <a:ext cx="7645082" cy="14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363" lvl="1" indent="-360363">
                <a:lnSpc>
                  <a:spcPct val="120000"/>
                </a:lnSpc>
                <a:spcBef>
                  <a:spcPts val="1800"/>
                </a:spcBef>
                <a:buSzPct val="90000"/>
                <a:buBlip>
                  <a:blip r:embed="rId2"/>
                </a:buBlip>
              </a:pPr>
              <a:r>
                <a:rPr lang="en-US" sz="1600" dirty="0">
                  <a:solidFill>
                    <a:srgbClr val="96C31E">
                      <a:lumMod val="75000"/>
                    </a:srgbClr>
                  </a:solidFill>
                  <a:latin typeface="Arial"/>
                </a:rPr>
                <a:t>ABINIT input variables</a:t>
              </a:r>
              <a:endParaRPr lang="en-US" sz="1400" dirty="0">
                <a:solidFill>
                  <a:srgbClr val="666666"/>
                </a:solidFill>
                <a:latin typeface="Arial"/>
              </a:endParaRP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4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nkpt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ngkpt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12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etc.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number of k-points</a:t>
              </a: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4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occopt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smearing scheme for occupations (</a:t>
              </a:r>
              <a:r>
                <a:rPr lang="en-US" sz="16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3&lt;=</a:t>
              </a:r>
              <a:r>
                <a:rPr lang="en-US" sz="1600" dirty="0" err="1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occopt</a:t>
              </a:r>
              <a:r>
                <a:rPr lang="en-US" sz="16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&lt;=7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)</a:t>
              </a:r>
            </a:p>
            <a:p>
              <a:pPr marL="625475" lvl="1" indent="-269875">
                <a:lnSpc>
                  <a:spcPct val="120000"/>
                </a:lnSpc>
                <a:spcBef>
                  <a:spcPts val="600"/>
                </a:spcBef>
                <a:buSzPct val="90000"/>
                <a:buBlip>
                  <a:blip r:embed="rId4"/>
                </a:buBlip>
              </a:pPr>
              <a:r>
                <a:rPr lang="en-US" sz="16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tsmear</a:t>
              </a:r>
              <a:r>
                <a:rPr lang="en-US" sz="1600" dirty="0">
                  <a:solidFill>
                    <a:srgbClr val="666666"/>
                  </a:solidFill>
                  <a:latin typeface="Arial"/>
                </a:rPr>
                <a:t>: smearing temperature</a:t>
              </a:r>
              <a:endParaRPr lang="en-US" sz="1600" i="1" dirty="0">
                <a:solidFill>
                  <a:srgbClr val="666666"/>
                </a:solidFill>
                <a:latin typeface="Arial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FE3FCB6B-2CA8-119B-3AAB-A6C61BF6E82E}"/>
              </a:ext>
            </a:extLst>
          </p:cNvPr>
          <p:cNvSpPr txBox="1"/>
          <p:nvPr/>
        </p:nvSpPr>
        <p:spPr>
          <a:xfrm>
            <a:off x="2130637" y="3253536"/>
            <a:ext cx="8143059" cy="11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endParaRPr lang="en-US" sz="700" dirty="0">
              <a:solidFill>
                <a:srgbClr val="666666"/>
              </a:solidFill>
              <a:latin typeface="Arial"/>
            </a:endParaRPr>
          </a:p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Solution: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b="1" dirty="0">
                <a:solidFill>
                  <a:srgbClr val="666666"/>
                </a:solidFill>
                <a:latin typeface="Arial"/>
              </a:rPr>
              <a:t>Find the right balance between smearing and sampling density</a:t>
            </a:r>
          </a:p>
        </p:txBody>
      </p:sp>
    </p:spTree>
    <p:extLst>
      <p:ext uri="{BB962C8B-B14F-4D97-AF65-F5344CB8AC3E}">
        <p14:creationId xmlns:p14="http://schemas.microsoft.com/office/powerpoint/2010/main" val="362310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868A8-900F-8AE1-3AF6-F491DDB0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6D24D9D3-7AD9-4462-420A-C4633BCBFB8F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Conclusion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4AC87AAC-D924-BCCA-16A1-0BB598C35AEF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Tuning ABINIT – Key points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AD47964-22EB-A961-FD8D-7A888C8FBDA8}"/>
              </a:ext>
            </a:extLst>
          </p:cNvPr>
          <p:cNvSpPr txBox="1"/>
          <p:nvPr/>
        </p:nvSpPr>
        <p:spPr>
          <a:xfrm>
            <a:off x="4219042" y="1736798"/>
            <a:ext cx="6448958" cy="430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ABINIT default settings favor precision</a:t>
            </a:r>
          </a:p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To run ABINIT faster, you can use the automatic method or the manual one</a:t>
            </a:r>
          </a:p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endParaRPr lang="en-US" sz="2000" dirty="0">
              <a:solidFill>
                <a:srgbClr val="666666"/>
              </a:solidFill>
              <a:latin typeface="Arial"/>
            </a:endParaRPr>
          </a:p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To help ABINIT to converge  it is necessary to have a minimal knowledge of the internal algorithms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Convergence cycles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Mixing algorithms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4"/>
              </a:buBlip>
            </a:pPr>
            <a:r>
              <a:rPr lang="en-US" sz="2000" dirty="0">
                <a:solidFill>
                  <a:srgbClr val="666666"/>
                </a:solidFill>
                <a:latin typeface="Arial"/>
              </a:rPr>
              <a:t>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70372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C3C3DE6-BDE4-E163-BD45-E8EB2481B5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-2415822" y="0"/>
            <a:ext cx="5305156" cy="6858000"/>
          </a:xfr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ABEBD-75A7-E3E3-EB0C-D5D6B11959BD}"/>
              </a:ext>
            </a:extLst>
          </p:cNvPr>
          <p:cNvSpPr/>
          <p:nvPr/>
        </p:nvSpPr>
        <p:spPr>
          <a:xfrm>
            <a:off x="10182578" y="6491111"/>
            <a:ext cx="1704622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028" name="Picture 4" descr="Star Trek - Spock poster 1">
            <a:extLst>
              <a:ext uri="{FF2B5EF4-FFF2-40B4-BE49-F238E27FC236}">
                <a16:creationId xmlns:a16="http://schemas.microsoft.com/office/drawing/2014/main" id="{35BFB1BD-94CF-7038-3C8C-C90FF859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374" y="3130879"/>
            <a:ext cx="2270760" cy="3029550"/>
          </a:xfrm>
          <a:prstGeom prst="rect">
            <a:avLst/>
          </a:prstGeom>
          <a:ln>
            <a:noFill/>
          </a:ln>
          <a:effectLst>
            <a:softEdge rad="26642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lle hors champs">
            <a:extLst>
              <a:ext uri="{FF2B5EF4-FFF2-40B4-BE49-F238E27FC236}">
                <a16:creationId xmlns:a16="http://schemas.microsoft.com/office/drawing/2014/main" id="{2E18F1CB-9D46-27BF-CC70-706411692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55" t="11463" r="4516" b="50000"/>
          <a:stretch/>
        </p:blipFill>
        <p:spPr bwMode="auto">
          <a:xfrm>
            <a:off x="8895702" y="1262802"/>
            <a:ext cx="3296298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3EA2ED2-35C5-462B-A991-93013D1811C7}"/>
              </a:ext>
            </a:extLst>
          </p:cNvPr>
          <p:cNvSpPr txBox="1"/>
          <p:nvPr/>
        </p:nvSpPr>
        <p:spPr>
          <a:xfrm>
            <a:off x="9376410" y="1644917"/>
            <a:ext cx="252603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In the 21st century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they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used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 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Segoe Print" panose="02000800000000000000" pitchFamily="2" charset="0"/>
              </a:rPr>
              <a:t>ABINIT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 in the 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Segoe Print" panose="02000800000000000000" pitchFamily="2" charset="0"/>
              </a:rPr>
              <a:t>PAW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 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approach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!</a:t>
            </a:r>
          </a:p>
        </p:txBody>
      </p:sp>
      <p:pic>
        <p:nvPicPr>
          <p:cNvPr id="1034" name="Picture 10" descr="Bulle de bande dessinée, Dessiner des bulles de BD">
            <a:extLst>
              <a:ext uri="{FF2B5EF4-FFF2-40B4-BE49-F238E27FC236}">
                <a16:creationId xmlns:a16="http://schemas.microsoft.com/office/drawing/2014/main" id="{DFFAFBDC-C7F1-B8F7-63DA-9EF0986A4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0" t="5505" r="13521"/>
          <a:stretch/>
        </p:blipFill>
        <p:spPr bwMode="auto">
          <a:xfrm>
            <a:off x="5659966" y="3027257"/>
            <a:ext cx="1485900" cy="11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61A29C-0559-6C62-DFBD-74936C3CA514}"/>
              </a:ext>
            </a:extLst>
          </p:cNvPr>
          <p:cNvSpPr/>
          <p:nvPr/>
        </p:nvSpPr>
        <p:spPr>
          <a:xfrm>
            <a:off x="8420100" y="3565818"/>
            <a:ext cx="2270760" cy="78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4274DF-D9FD-DDC5-277F-837101C85838}"/>
              </a:ext>
            </a:extLst>
          </p:cNvPr>
          <p:cNvSpPr txBox="1"/>
          <p:nvPr/>
        </p:nvSpPr>
        <p:spPr>
          <a:xfrm>
            <a:off x="5730664" y="3287107"/>
            <a:ext cx="14859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Facinating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Print" panose="02000800000000000000" pitchFamily="2" charset="0"/>
              </a:rPr>
              <a:t>!</a:t>
            </a:r>
          </a:p>
        </p:txBody>
      </p:sp>
      <p:pic>
        <p:nvPicPr>
          <p:cNvPr id="1036" name="Picture 12" descr="Illustration USS enterprise NCC-1701">
            <a:extLst>
              <a:ext uri="{FF2B5EF4-FFF2-40B4-BE49-F238E27FC236}">
                <a16:creationId xmlns:a16="http://schemas.microsoft.com/office/drawing/2014/main" id="{AC6BF6B0-1779-8A2E-A8C0-4FA0CDE5F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1" b="27778"/>
          <a:stretch/>
        </p:blipFill>
        <p:spPr bwMode="auto">
          <a:xfrm>
            <a:off x="3194070" y="931081"/>
            <a:ext cx="2396345" cy="11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BINIT · GitHub">
            <a:extLst>
              <a:ext uri="{FF2B5EF4-FFF2-40B4-BE49-F238E27FC236}">
                <a16:creationId xmlns:a16="http://schemas.microsoft.com/office/drawing/2014/main" id="{7C090DA8-24A9-BAE7-3B34-4AF4E1F58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5779527"/>
            <a:ext cx="42672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BINIT · GitHub">
            <a:extLst>
              <a:ext uri="{FF2B5EF4-FFF2-40B4-BE49-F238E27FC236}">
                <a16:creationId xmlns:a16="http://schemas.microsoft.com/office/drawing/2014/main" id="{28F00F2C-2519-4D73-7B7A-79F8C854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586" y="1611410"/>
            <a:ext cx="740630" cy="74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1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23B2-809E-5237-3BA4-E1C476CCF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5DEAAE7B-23C0-0005-7929-0C89549D9B9C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Precision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vs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accuracy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B0264C6-3B14-F30C-D03E-05185C20E275}"/>
              </a:ext>
            </a:extLst>
          </p:cNvPr>
          <p:cNvSpPr txBox="1"/>
          <p:nvPr/>
        </p:nvSpPr>
        <p:spPr>
          <a:xfrm>
            <a:off x="3123269" y="1393713"/>
            <a:ext cx="7410734" cy="518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dirty="0">
                <a:solidFill>
                  <a:srgbClr val="96C31E">
                    <a:lumMod val="75000"/>
                  </a:srgbClr>
                </a:solidFill>
                <a:latin typeface="Arial"/>
              </a:rPr>
              <a:t>By tuning the input parameters, you can increase precision…</a:t>
            </a:r>
            <a:endParaRPr lang="en-US" sz="1600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Get more significant digits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Increase the size of the basis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Do more iterations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…</a:t>
            </a:r>
          </a:p>
          <a:p>
            <a:pPr marL="360363" lvl="1" indent="-360363">
              <a:lnSpc>
                <a:spcPct val="120000"/>
              </a:lnSpc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dirty="0">
                <a:solidFill>
                  <a:srgbClr val="96C31E">
                    <a:lumMod val="75000"/>
                  </a:srgbClr>
                </a:solidFill>
                <a:latin typeface="Arial"/>
              </a:rPr>
              <a:t>… not accuracy</a:t>
            </a:r>
            <a:endParaRPr lang="en-US" sz="1600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Calculations (PAW) are supposed to match</a:t>
            </a:r>
            <a:br>
              <a:rPr lang="en-US" dirty="0">
                <a:solidFill>
                  <a:srgbClr val="666666"/>
                </a:solidFill>
                <a:latin typeface="Arial"/>
              </a:rPr>
            </a:br>
            <a:r>
              <a:rPr lang="en-US" dirty="0">
                <a:solidFill>
                  <a:srgbClr val="666666"/>
                </a:solidFill>
                <a:latin typeface="Arial"/>
              </a:rPr>
              <a:t>all-electron calculations, not experiment</a:t>
            </a: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Precision can be improved by:</a:t>
            </a:r>
            <a:br>
              <a:rPr lang="en-US" dirty="0">
                <a:solidFill>
                  <a:srgbClr val="666666"/>
                </a:solidFill>
                <a:latin typeface="Arial"/>
              </a:rPr>
            </a:br>
            <a:r>
              <a:rPr lang="en-US" dirty="0">
                <a:solidFill>
                  <a:srgbClr val="666666"/>
                </a:solidFill>
                <a:latin typeface="Arial"/>
              </a:rPr>
              <a:t>- changing the pseudopotential (change frozen-core)</a:t>
            </a:r>
            <a:br>
              <a:rPr lang="en-US" dirty="0">
                <a:solidFill>
                  <a:srgbClr val="666666"/>
                </a:solidFill>
                <a:latin typeface="Arial"/>
              </a:rPr>
            </a:br>
            <a:r>
              <a:rPr lang="en-US" dirty="0">
                <a:solidFill>
                  <a:srgbClr val="666666"/>
                </a:solidFill>
                <a:latin typeface="Arial"/>
              </a:rPr>
              <a:t>- adding more physics in the theory (e.g. </a:t>
            </a:r>
            <a:r>
              <a:rPr lang="en-US" i="1" dirty="0">
                <a:solidFill>
                  <a:srgbClr val="666666"/>
                </a:solidFill>
                <a:latin typeface="Arial"/>
              </a:rPr>
              <a:t>more sophisticated exchange/correlation, exact exchange, …)</a:t>
            </a:r>
            <a:endParaRPr lang="en-US" dirty="0">
              <a:solidFill>
                <a:srgbClr val="666666"/>
              </a:solidFill>
              <a:latin typeface="Arial"/>
            </a:endParaRPr>
          </a:p>
          <a:p>
            <a:pPr marL="625475" lvl="1" indent="-269875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666666"/>
                </a:solidFill>
                <a:latin typeface="Aria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123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83CE-00CE-5B44-7FD9-8CF4BF10E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05234771-0D0C-3EE0-8E5E-DE45E25E66A5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Accuracy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vs </a:t>
            </a:r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precision</a:t>
            </a:r>
            <a:endParaRPr lang="fr-FR" sz="3200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E7A7FF2-E47D-051B-8260-66370A5F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53" y="1307623"/>
            <a:ext cx="5705475" cy="420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A7017E-728C-0606-5EE7-C82521F2CD65}"/>
              </a:ext>
            </a:extLst>
          </p:cNvPr>
          <p:cNvSpPr txBox="1"/>
          <p:nvPr/>
        </p:nvSpPr>
        <p:spPr>
          <a:xfrm>
            <a:off x="8327353" y="5802154"/>
            <a:ext cx="3864647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ts val="1800"/>
              </a:spcBef>
              <a:buSzPct val="90000"/>
            </a:pPr>
            <a:r>
              <a:rPr lang="en-US" sz="1400" dirty="0" err="1">
                <a:solidFill>
                  <a:srgbClr val="666666"/>
                </a:solidFill>
                <a:latin typeface="Arial"/>
              </a:rPr>
              <a:t>Lejaeghere</a:t>
            </a:r>
            <a:r>
              <a:rPr lang="en-US" sz="1400" dirty="0">
                <a:solidFill>
                  <a:srgbClr val="666666"/>
                </a:solidFill>
                <a:latin typeface="Arial"/>
              </a:rPr>
              <a:t> et al., Science 351 (2016)</a:t>
            </a:r>
          </a:p>
        </p:txBody>
      </p:sp>
      <p:pic>
        <p:nvPicPr>
          <p:cNvPr id="3074" name="Picture 2" descr="Precision and accuracy in glacial geology - AntarcticGlaciers.org">
            <a:extLst>
              <a:ext uri="{FF2B5EF4-FFF2-40B4-BE49-F238E27FC236}">
                <a16:creationId xmlns:a16="http://schemas.microsoft.com/office/drawing/2014/main" id="{180415AA-254D-3FA1-E3A6-00C56DD7C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494" y="1781889"/>
            <a:ext cx="4016154" cy="26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8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6A864-C9CA-DB23-A246-015567DE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0008A7A6-2AB4-9AED-3B13-A0C7AEE544F0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Precision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in DFT codes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2AA49DF1-ED5C-68EF-A869-152E0574924D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Discretization</a:t>
            </a:r>
            <a:endParaRPr lang="fr-FR" sz="2400" b="1" dirty="0">
              <a:solidFill>
                <a:srgbClr val="8D7D9B"/>
              </a:solidFill>
              <a:latin typeface="Lucida Sans" panose="020B0602030504020204" pitchFamily="34" charset="7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1B519C2-2FA8-7142-BB9D-74B0D5B6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97" y="1380065"/>
            <a:ext cx="8130313" cy="2206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C27ED604-989D-F9CF-F41E-65D808E55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330531"/>
              </p:ext>
            </p:extLst>
          </p:nvPr>
        </p:nvGraphicFramePr>
        <p:xfrm>
          <a:off x="4682838" y="1921144"/>
          <a:ext cx="5624513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5" imgW="3771720" imgH="965160" progId="Equation.3">
                  <p:embed/>
                </p:oleObj>
              </mc:Choice>
              <mc:Fallback>
                <p:oleObj name="Équation" r:id="rId5" imgW="3771720" imgH="965160" progId="Equation.3">
                  <p:embed/>
                  <p:pic>
                    <p:nvPicPr>
                      <p:cNvPr id="2" name="Obje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2838" y="1921144"/>
                        <a:ext cx="5624513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26D9518F-F9FC-1C9E-F26D-DAE1A2A02D79}"/>
              </a:ext>
            </a:extLst>
          </p:cNvPr>
          <p:cNvSpPr txBox="1"/>
          <p:nvPr/>
        </p:nvSpPr>
        <p:spPr>
          <a:xfrm>
            <a:off x="3547741" y="1448306"/>
            <a:ext cx="3864647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ts val="1800"/>
              </a:spcBef>
              <a:buSzPct val="90000"/>
            </a:pPr>
            <a:r>
              <a:rPr lang="en-US" sz="1400" dirty="0">
                <a:solidFill>
                  <a:srgbClr val="666666"/>
                </a:solidFill>
                <a:latin typeface="Arial"/>
              </a:rPr>
              <a:t>Electronic density formula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CA652B8-5368-C5BB-DA5C-F0CD6F397826}"/>
              </a:ext>
            </a:extLst>
          </p:cNvPr>
          <p:cNvCxnSpPr/>
          <p:nvPr/>
        </p:nvCxnSpPr>
        <p:spPr>
          <a:xfrm flipH="1">
            <a:off x="5480063" y="3272628"/>
            <a:ext cx="1190186" cy="128857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2A6C216-03C6-1341-BF5D-DF7AA04AF373}"/>
              </a:ext>
            </a:extLst>
          </p:cNvPr>
          <p:cNvSpPr txBox="1"/>
          <p:nvPr/>
        </p:nvSpPr>
        <p:spPr>
          <a:xfrm>
            <a:off x="3154233" y="4582811"/>
            <a:ext cx="2830801" cy="8679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ts val="1800"/>
              </a:spcBef>
              <a:buSzPct val="90000"/>
            </a:pPr>
            <a:r>
              <a:rPr lang="en-US" sz="1400" dirty="0">
                <a:solidFill>
                  <a:srgbClr val="666666"/>
                </a:solidFill>
                <a:latin typeface="Arial"/>
              </a:rPr>
              <a:t>Discretization of reciprocal space</a:t>
            </a:r>
            <a:br>
              <a:rPr lang="en-US" sz="1400" dirty="0">
                <a:solidFill>
                  <a:srgbClr val="666666"/>
                </a:solidFill>
                <a:latin typeface="Arial"/>
              </a:rPr>
            </a:br>
            <a:r>
              <a:rPr lang="en-US" sz="1400" dirty="0">
                <a:solidFill>
                  <a:srgbClr val="666666"/>
                </a:solidFill>
                <a:latin typeface="Arial"/>
              </a:rPr>
              <a:t>Number of k points</a:t>
            </a:r>
            <a:br>
              <a:rPr lang="en-US" sz="1400" dirty="0">
                <a:solidFill>
                  <a:srgbClr val="666666"/>
                </a:solidFill>
                <a:latin typeface="Arial"/>
              </a:rPr>
            </a:br>
            <a:r>
              <a:rPr lang="en-US" sz="1400" dirty="0">
                <a:solidFill>
                  <a:srgbClr val="666666"/>
                </a:solidFill>
                <a:latin typeface="Arial"/>
              </a:rPr>
              <a:t>Electronic occupations </a:t>
            </a:r>
            <a:r>
              <a:rPr lang="en-US" sz="1400" i="1" dirty="0" err="1">
                <a:solidFill>
                  <a:srgbClr val="666666"/>
                </a:solidFill>
                <a:latin typeface="Arial"/>
              </a:rPr>
              <a:t>f</a:t>
            </a:r>
            <a:r>
              <a:rPr lang="en-US" sz="1400" i="1" baseline="-25000" dirty="0" err="1">
                <a:solidFill>
                  <a:srgbClr val="666666"/>
                </a:solidFill>
                <a:latin typeface="Arial"/>
              </a:rPr>
              <a:t>nk</a:t>
            </a:r>
            <a:endParaRPr lang="en-US" sz="1400" i="1" baseline="-25000" dirty="0">
              <a:solidFill>
                <a:srgbClr val="666666"/>
              </a:solidFill>
              <a:latin typeface="Arial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2301506-732F-4608-8C43-22A6D23DDEA7}"/>
              </a:ext>
            </a:extLst>
          </p:cNvPr>
          <p:cNvCxnSpPr/>
          <p:nvPr/>
        </p:nvCxnSpPr>
        <p:spPr>
          <a:xfrm flipH="1">
            <a:off x="6899068" y="3272628"/>
            <a:ext cx="871121" cy="2577151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DF5FC7D-FEBF-37F0-B151-69D1D2571016}"/>
              </a:ext>
            </a:extLst>
          </p:cNvPr>
          <p:cNvSpPr txBox="1"/>
          <p:nvPr/>
        </p:nvSpPr>
        <p:spPr>
          <a:xfrm>
            <a:off x="4751771" y="5882815"/>
            <a:ext cx="2830801" cy="585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ts val="1800"/>
              </a:spcBef>
              <a:buSzPct val="90000"/>
            </a:pPr>
            <a:r>
              <a:rPr lang="en-US" sz="1400" dirty="0">
                <a:solidFill>
                  <a:srgbClr val="666666"/>
                </a:solidFill>
                <a:latin typeface="Arial"/>
              </a:rPr>
              <a:t>Size of the plane wave basis</a:t>
            </a:r>
            <a:br>
              <a:rPr lang="en-US" sz="1400" dirty="0">
                <a:solidFill>
                  <a:srgbClr val="666666"/>
                </a:solidFill>
                <a:latin typeface="Arial"/>
              </a:rPr>
            </a:br>
            <a:r>
              <a:rPr lang="en-US" sz="1400" dirty="0">
                <a:solidFill>
                  <a:srgbClr val="666666"/>
                </a:solidFill>
                <a:latin typeface="Arial"/>
              </a:rPr>
              <a:t>Determined by the cut-off energy</a:t>
            </a:r>
            <a:endParaRPr lang="en-US" sz="1400" i="1" baseline="-25000" dirty="0">
              <a:solidFill>
                <a:srgbClr val="666666"/>
              </a:solidFill>
              <a:latin typeface="Arial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6460EF8-759C-7620-A789-B7A3A7690D31}"/>
              </a:ext>
            </a:extLst>
          </p:cNvPr>
          <p:cNvCxnSpPr/>
          <p:nvPr/>
        </p:nvCxnSpPr>
        <p:spPr>
          <a:xfrm flipH="1">
            <a:off x="8848437" y="2639143"/>
            <a:ext cx="449944" cy="194366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C999152-27FD-F348-C65D-09424A3C9DBA}"/>
              </a:ext>
            </a:extLst>
          </p:cNvPr>
          <p:cNvSpPr txBox="1"/>
          <p:nvPr/>
        </p:nvSpPr>
        <p:spPr>
          <a:xfrm>
            <a:off x="7816331" y="4649405"/>
            <a:ext cx="2830801" cy="585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ts val="1800"/>
              </a:spcBef>
              <a:buSzPct val="90000"/>
            </a:pPr>
            <a:r>
              <a:rPr lang="en-US" sz="1400" dirty="0">
                <a:solidFill>
                  <a:srgbClr val="666666"/>
                </a:solidFill>
                <a:latin typeface="Arial"/>
              </a:rPr>
              <a:t>Discretization of the real space</a:t>
            </a:r>
            <a:br>
              <a:rPr lang="en-US" sz="1400" dirty="0">
                <a:solidFill>
                  <a:srgbClr val="666666"/>
                </a:solidFill>
                <a:latin typeface="Arial"/>
              </a:rPr>
            </a:br>
            <a:r>
              <a:rPr lang="en-US" sz="1400" dirty="0">
                <a:solidFill>
                  <a:srgbClr val="666666"/>
                </a:solidFill>
                <a:latin typeface="Arial"/>
              </a:rPr>
              <a:t>Number of grid points (FFT grid)</a:t>
            </a:r>
            <a:endParaRPr lang="en-US" sz="1400" i="1" baseline="-25000" dirty="0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69F5C04-0015-D030-2511-27546268B846}"/>
              </a:ext>
            </a:extLst>
          </p:cNvPr>
          <p:cNvSpPr txBox="1"/>
          <p:nvPr/>
        </p:nvSpPr>
        <p:spPr>
          <a:xfrm>
            <a:off x="8621327" y="5689057"/>
            <a:ext cx="2939983" cy="585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ts val="1800"/>
              </a:spcBef>
              <a:buSzPct val="90000"/>
            </a:pPr>
            <a:r>
              <a:rPr lang="en-US" sz="1400" dirty="0">
                <a:solidFill>
                  <a:srgbClr val="666666"/>
                </a:solidFill>
                <a:latin typeface="Arial"/>
              </a:rPr>
              <a:t>Discretization in numerical schemes, in fitting procedures, etc.</a:t>
            </a:r>
            <a:endParaRPr lang="en-US" sz="1400" i="1" baseline="-25000" dirty="0">
              <a:solidFill>
                <a:srgbClr val="6666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97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600FA-2665-9FA0-4036-87EC23E4F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01E7738D-C8EC-F753-0178-56AE5956BAAA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Accuracy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in DFT codes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C2655FF2-69B6-1835-2952-32AC649E8999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Exchange-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correlation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, and </a:t>
            </a:r>
            <a:r>
              <a:rPr lang="fr-FR" sz="2400" b="1" dirty="0" err="1">
                <a:solidFill>
                  <a:srgbClr val="8D7D9B"/>
                </a:solidFill>
                <a:latin typeface="Lucida Sans" panose="020B0602030504020204" pitchFamily="34" charset="77"/>
              </a:rPr>
              <a:t>co</a:t>
            </a: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 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998A80E-7D84-9C33-84A3-10BD2D937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16" y="2113807"/>
            <a:ext cx="4270308" cy="29290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1D566D-C79F-632C-1FC4-4842E88105BC}"/>
              </a:ext>
            </a:extLst>
          </p:cNvPr>
          <p:cNvSpPr txBox="1"/>
          <p:nvPr/>
        </p:nvSpPr>
        <p:spPr>
          <a:xfrm>
            <a:off x="513607" y="5717507"/>
            <a:ext cx="450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Borlido</a:t>
            </a:r>
            <a:r>
              <a:rPr lang="fr-FR" sz="12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et al., </a:t>
            </a:r>
            <a:r>
              <a:rPr lang="fr-FR" sz="1200" b="0" i="1" dirty="0" err="1">
                <a:solidFill>
                  <a:srgbClr val="222222"/>
                </a:solidFill>
                <a:effectLst/>
                <a:latin typeface="-apple-system"/>
              </a:rPr>
              <a:t>npj</a:t>
            </a:r>
            <a:r>
              <a:rPr lang="fr-FR" sz="1200" b="0" i="1" dirty="0">
                <a:solidFill>
                  <a:srgbClr val="222222"/>
                </a:solidFill>
                <a:effectLst/>
                <a:latin typeface="-apple-system"/>
              </a:rPr>
              <a:t> Comput Mater</a:t>
            </a:r>
            <a:r>
              <a:rPr lang="fr-FR" sz="12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fr-FR" sz="1200" b="1" i="0" dirty="0">
                <a:solidFill>
                  <a:srgbClr val="222222"/>
                </a:solidFill>
                <a:effectLst/>
                <a:latin typeface="-apple-system"/>
              </a:rPr>
              <a:t>6</a:t>
            </a:r>
            <a:r>
              <a:rPr lang="fr-FR" sz="12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96 (2020)</a:t>
            </a:r>
            <a:endParaRPr lang="fr-FR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1111CE0-AC66-E6E8-6216-37CFF3831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297" y="5708109"/>
            <a:ext cx="31211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-apple-system"/>
              </a:rPr>
              <a:t>Cococioni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, de </a:t>
            </a:r>
            <a:r>
              <a:rPr lang="en-US" sz="1200" dirty="0" err="1">
                <a:solidFill>
                  <a:srgbClr val="222222"/>
                </a:solidFill>
                <a:latin typeface="-apple-system"/>
              </a:rPr>
              <a:t>Gironcoli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, PRB </a:t>
            </a:r>
            <a:r>
              <a:rPr lang="en-US" sz="1200" b="1" dirty="0">
                <a:solidFill>
                  <a:srgbClr val="222222"/>
                </a:solidFill>
                <a:latin typeface="-apple-system"/>
              </a:rPr>
              <a:t>71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, 035105 (2005)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9799274-0648-9A18-D605-9C99A50C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912" y="1696370"/>
            <a:ext cx="2563686" cy="3464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8A633C7-09D3-7677-EB42-7C4C2AA66DAE}"/>
              </a:ext>
            </a:extLst>
          </p:cNvPr>
          <p:cNvSpPr txBox="1"/>
          <p:nvPr/>
        </p:nvSpPr>
        <p:spPr>
          <a:xfrm>
            <a:off x="7093979" y="1404567"/>
            <a:ext cx="935121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ts val="600"/>
              </a:spcBef>
              <a:buSzPct val="90000"/>
            </a:pPr>
            <a:r>
              <a:rPr lang="en-US" sz="1200" dirty="0" err="1">
                <a:solidFill>
                  <a:srgbClr val="C00000"/>
                </a:solidFill>
              </a:rPr>
              <a:t>FeO</a:t>
            </a:r>
            <a:r>
              <a:rPr lang="en-US" sz="1200" dirty="0">
                <a:solidFill>
                  <a:srgbClr val="C00000"/>
                </a:solidFill>
              </a:rPr>
              <a:t> DoS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A57895C-AEBE-5AF6-6A73-B06E47966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470" y="1484416"/>
            <a:ext cx="2803353" cy="24963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524CA5-BBD2-A6F5-A481-668F07554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2754" y="4252720"/>
            <a:ext cx="1793174" cy="1119257"/>
          </a:xfrm>
          <a:prstGeom prst="rect">
            <a:avLst/>
          </a:prstGeom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1D51D486-D585-F35F-A435-3D1A02BA7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5652" y="5707496"/>
            <a:ext cx="257301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-apple-system"/>
              </a:rPr>
              <a:t>Dewaele et al., PRB </a:t>
            </a:r>
            <a:r>
              <a:rPr lang="en-US" sz="1200" b="1" dirty="0">
                <a:solidFill>
                  <a:srgbClr val="222222"/>
                </a:solidFill>
                <a:latin typeface="-apple-system"/>
              </a:rPr>
              <a:t>78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, 104102 (2008)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214B2A-2AF7-3456-6D60-C63C413F0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7792" y="3961805"/>
            <a:ext cx="1068780" cy="2050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9678BDE-0CA9-1DF8-93BF-D718FCED13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4258" y="1769423"/>
            <a:ext cx="282978" cy="11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6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339DD-A09A-6331-53CC-6BD76ECB5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5">
            <a:extLst>
              <a:ext uri="{FF2B5EF4-FFF2-40B4-BE49-F238E27FC236}">
                <a16:creationId xmlns:a16="http://schemas.microsoft.com/office/drawing/2014/main" id="{08515BB3-B797-F92B-56B3-021846714768}"/>
              </a:ext>
            </a:extLst>
          </p:cNvPr>
          <p:cNvSpPr txBox="1"/>
          <p:nvPr/>
        </p:nvSpPr>
        <p:spPr>
          <a:xfrm>
            <a:off x="884280" y="466320"/>
            <a:ext cx="11466746" cy="87156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fr-FR" sz="3200" spc="-1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Precision</a:t>
            </a:r>
            <a:r>
              <a:rPr lang="fr-FR" sz="3200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in DFT codes</a:t>
            </a:r>
          </a:p>
          <a:p>
            <a:pPr>
              <a:lnSpc>
                <a:spcPct val="100000"/>
              </a:lnSpc>
            </a:pPr>
            <a:endParaRPr lang="fr-FR" sz="3200" b="0" strike="noStrike" spc="-1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CDF9579C-B2BE-AE67-1598-B1892604FA96}"/>
              </a:ext>
            </a:extLst>
          </p:cNvPr>
          <p:cNvSpPr txBox="1">
            <a:spLocks/>
          </p:cNvSpPr>
          <p:nvPr/>
        </p:nvSpPr>
        <p:spPr>
          <a:xfrm>
            <a:off x="863996" y="1010272"/>
            <a:ext cx="8735785" cy="532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239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9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SzPct val="36000"/>
              <a:buFont typeface="Arial" pitchFamily="34" charset="0"/>
              <a:buNone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SzPct val="36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666666"/>
              </a:buClr>
              <a:buFont typeface="Arial" pitchFamily="34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buClr>
                <a:srgbClr val="C00000"/>
              </a:buClr>
              <a:buSzPct val="100000"/>
              <a:buNone/>
            </a:pPr>
            <a:r>
              <a:rPr lang="fr-FR" sz="2400" b="1" dirty="0">
                <a:solidFill>
                  <a:srgbClr val="8D7D9B"/>
                </a:solidFill>
                <a:latin typeface="Lucida Sans" panose="020B0602030504020204" pitchFamily="34" charset="77"/>
              </a:rPr>
              <a:t>Convergence</a:t>
            </a:r>
          </a:p>
        </p:txBody>
      </p: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31276E1B-88EE-1FE8-3D98-E7A10F0AF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842281"/>
              </p:ext>
            </p:extLst>
          </p:nvPr>
        </p:nvGraphicFramePr>
        <p:xfrm>
          <a:off x="4360037" y="1307034"/>
          <a:ext cx="4873152" cy="4280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8" name="Grouper 5">
            <a:extLst>
              <a:ext uri="{FF2B5EF4-FFF2-40B4-BE49-F238E27FC236}">
                <a16:creationId xmlns:a16="http://schemas.microsoft.com/office/drawing/2014/main" id="{9D7D31D8-2CB0-CC5C-A76E-EB6F4AF77FD0}"/>
              </a:ext>
            </a:extLst>
          </p:cNvPr>
          <p:cNvGrpSpPr>
            <a:grpSpLocks/>
          </p:cNvGrpSpPr>
          <p:nvPr/>
        </p:nvGrpSpPr>
        <p:grpSpPr bwMode="auto">
          <a:xfrm>
            <a:off x="8051865" y="2549891"/>
            <a:ext cx="539750" cy="539750"/>
            <a:chOff x="287524" y="2492896"/>
            <a:chExt cx="648072" cy="648072"/>
          </a:xfrm>
        </p:grpSpPr>
        <p:sp>
          <p:nvSpPr>
            <p:cNvPr id="29" name="Arc 3">
              <a:extLst>
                <a:ext uri="{FF2B5EF4-FFF2-40B4-BE49-F238E27FC236}">
                  <a16:creationId xmlns:a16="http://schemas.microsoft.com/office/drawing/2014/main" id="{CBB7F7A7-DA31-D294-4173-1CFE9E9CD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  <p:sp>
          <p:nvSpPr>
            <p:cNvPr id="30" name="Arc 9">
              <a:extLst>
                <a:ext uri="{FF2B5EF4-FFF2-40B4-BE49-F238E27FC236}">
                  <a16:creationId xmlns:a16="http://schemas.microsoft.com/office/drawing/2014/main" id="{61F833E8-086B-AC96-B16F-B8F54CC0611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  <p:sp>
          <p:nvSpPr>
            <p:cNvPr id="31" name="Arc 10">
              <a:extLst>
                <a:ext uri="{FF2B5EF4-FFF2-40B4-BE49-F238E27FC236}">
                  <a16:creationId xmlns:a16="http://schemas.microsoft.com/office/drawing/2014/main" id="{DAA91C54-A3FE-91B4-F250-8EF3D9F8DF26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87524" y="2492896"/>
              <a:ext cx="648072" cy="648072"/>
            </a:xfrm>
            <a:custGeom>
              <a:avLst/>
              <a:gdLst>
                <a:gd name="T0" fmla="*/ 324036 w 648072"/>
                <a:gd name="T1" fmla="*/ 0 h 648072"/>
                <a:gd name="T2" fmla="*/ 648072 w 648072"/>
                <a:gd name="T3" fmla="*/ 324036 h 6480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8072" h="648072" stroke="0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  <a:lnTo>
                    <a:pt x="324036" y="324036"/>
                  </a:lnTo>
                  <a:lnTo>
                    <a:pt x="324036" y="0"/>
                  </a:lnTo>
                  <a:close/>
                </a:path>
                <a:path w="648072" h="648072" fill="none">
                  <a:moveTo>
                    <a:pt x="324036" y="0"/>
                  </a:moveTo>
                  <a:cubicBezTo>
                    <a:pt x="502996" y="0"/>
                    <a:pt x="648072" y="145076"/>
                    <a:pt x="648072" y="324036"/>
                  </a:cubicBezTo>
                </a:path>
              </a:pathLst>
            </a:custGeom>
            <a:noFill/>
            <a:ln w="25400" cap="flat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itchFamily="2" charset="-128"/>
              </a:endParaRP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6AA314A-140A-83DE-32CC-8C1D0DA3654E}"/>
              </a:ext>
            </a:extLst>
          </p:cNvPr>
          <p:cNvSpPr txBox="1"/>
          <p:nvPr/>
        </p:nvSpPr>
        <p:spPr>
          <a:xfrm>
            <a:off x="7505828" y="2283145"/>
            <a:ext cx="993495" cy="695914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softEdge rad="63500"/>
          </a:effectLst>
        </p:spPr>
        <p:txBody>
          <a:bodyPr wrap="none" lIns="180000" tIns="180000" rIns="180000" bIns="180000">
            <a:spAutoFit/>
          </a:bodyPr>
          <a:lstStyle/>
          <a:p>
            <a:pPr algn="ctr">
              <a:lnSpc>
                <a:spcPct val="90000"/>
              </a:lnSpc>
              <a:spcBef>
                <a:spcPts val="3600"/>
              </a:spcBef>
              <a:buClr>
                <a:srgbClr val="99CC00"/>
              </a:buClr>
              <a:defRPr/>
            </a:pPr>
            <a:r>
              <a:rPr lang="fr-FR" sz="1200" i="1" kern="0" dirty="0" err="1">
                <a:solidFill>
                  <a:srgbClr val="0091C3">
                    <a:lumMod val="75000"/>
                  </a:srgbClr>
                </a:solidFill>
                <a:ea typeface="ＭＳ Ｐゴシック" charset="0"/>
                <a:cs typeface="ＭＳ Ｐゴシック" charset="0"/>
              </a:rPr>
              <a:t>Iterative</a:t>
            </a:r>
            <a:br>
              <a:rPr lang="fr-FR" sz="1200" i="1" kern="0" dirty="0">
                <a:solidFill>
                  <a:srgbClr val="0091C3">
                    <a:lumMod val="75000"/>
                  </a:srgbClr>
                </a:solidFill>
                <a:ea typeface="ＭＳ Ｐゴシック" charset="0"/>
                <a:cs typeface="ＭＳ Ｐゴシック" charset="0"/>
              </a:rPr>
            </a:br>
            <a:r>
              <a:rPr lang="fr-FR" sz="1200" i="1" kern="0" dirty="0" err="1">
                <a:solidFill>
                  <a:srgbClr val="0091C3">
                    <a:lumMod val="75000"/>
                  </a:srgbClr>
                </a:solidFill>
                <a:ea typeface="ＭＳ Ｐゴシック" charset="0"/>
                <a:cs typeface="ＭＳ Ｐゴシック" charset="0"/>
              </a:rPr>
              <a:t>algorithm</a:t>
            </a:r>
            <a:endParaRPr lang="fr-FR" sz="1200" i="1" kern="0" dirty="0">
              <a:solidFill>
                <a:srgbClr val="0091C3">
                  <a:lumMod val="75000"/>
                </a:srgbClr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578AFA0-9660-22B8-2F81-55AEA1B7D719}"/>
              </a:ext>
            </a:extLst>
          </p:cNvPr>
          <p:cNvCxnSpPr/>
          <p:nvPr/>
        </p:nvCxnSpPr>
        <p:spPr>
          <a:xfrm>
            <a:off x="8499322" y="2819767"/>
            <a:ext cx="884016" cy="159293"/>
          </a:xfrm>
          <a:prstGeom prst="straightConnector1">
            <a:avLst/>
          </a:prstGeom>
          <a:noFill/>
          <a:ln w="28575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03A228D0-A0BB-B629-4D3E-500E0BD5DD21}"/>
              </a:ext>
            </a:extLst>
          </p:cNvPr>
          <p:cNvSpPr txBox="1"/>
          <p:nvPr/>
        </p:nvSpPr>
        <p:spPr>
          <a:xfrm>
            <a:off x="9383338" y="2256535"/>
            <a:ext cx="2033516" cy="142192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006937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Wave-functions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Choice of algorithm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 of iterations</a:t>
            </a:r>
          </a:p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wave-functions?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(occupied?,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s,p,d,f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?)</a:t>
            </a:r>
          </a:p>
        </p:txBody>
      </p:sp>
      <p:sp>
        <p:nvSpPr>
          <p:cNvPr id="35" name="Flèche courbée vers la gauche 34">
            <a:extLst>
              <a:ext uri="{FF2B5EF4-FFF2-40B4-BE49-F238E27FC236}">
                <a16:creationId xmlns:a16="http://schemas.microsoft.com/office/drawing/2014/main" id="{20F492A9-2330-52D5-2F44-AF16881C4160}"/>
              </a:ext>
            </a:extLst>
          </p:cNvPr>
          <p:cNvSpPr/>
          <p:nvPr/>
        </p:nvSpPr>
        <p:spPr>
          <a:xfrm rot="10800000">
            <a:off x="7199694" y="2979058"/>
            <a:ext cx="464026" cy="757386"/>
          </a:xfrm>
          <a:prstGeom prst="curvedLeftArrow">
            <a:avLst/>
          </a:prstGeom>
          <a:solidFill>
            <a:srgbClr val="F08728">
              <a:lumMod val="60000"/>
              <a:lumOff val="40000"/>
            </a:srgbClr>
          </a:solidFill>
          <a:ln w="25400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8055711-19FF-C06E-BC27-2CE9A11872E4}"/>
              </a:ext>
            </a:extLst>
          </p:cNvPr>
          <p:cNvSpPr txBox="1"/>
          <p:nvPr/>
        </p:nvSpPr>
        <p:spPr>
          <a:xfrm>
            <a:off x="6490017" y="3167554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Non self-consistent</a:t>
            </a:r>
            <a:b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</a:b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iterations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if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necessary</a:t>
            </a: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54D97BB-200C-9D85-F8C2-476A498960B5}"/>
              </a:ext>
            </a:extLst>
          </p:cNvPr>
          <p:cNvCxnSpPr/>
          <p:nvPr/>
        </p:nvCxnSpPr>
        <p:spPr>
          <a:xfrm flipH="1">
            <a:off x="4854797" y="5565242"/>
            <a:ext cx="655671" cy="259307"/>
          </a:xfrm>
          <a:prstGeom prst="straightConnector1">
            <a:avLst/>
          </a:prstGeom>
          <a:noFill/>
          <a:ln w="28575" cap="flat" cmpd="sng" algn="ctr">
            <a:solidFill>
              <a:srgbClr val="96C31E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9ECECF95-7517-D951-B883-6196F97919A2}"/>
              </a:ext>
            </a:extLst>
          </p:cNvPr>
          <p:cNvSpPr txBox="1"/>
          <p:nvPr/>
        </p:nvSpPr>
        <p:spPr>
          <a:xfrm>
            <a:off x="2832412" y="5533439"/>
            <a:ext cx="2022384" cy="5856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006937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Tolerance required on energy/forces/etc.</a:t>
            </a:r>
          </a:p>
        </p:txBody>
      </p:sp>
      <p:sp>
        <p:nvSpPr>
          <p:cNvPr id="39" name="Flèche vers le bas 38">
            <a:extLst>
              <a:ext uri="{FF2B5EF4-FFF2-40B4-BE49-F238E27FC236}">
                <a16:creationId xmlns:a16="http://schemas.microsoft.com/office/drawing/2014/main" id="{6026D895-AF00-7929-ED24-71B93C982008}"/>
              </a:ext>
            </a:extLst>
          </p:cNvPr>
          <p:cNvSpPr/>
          <p:nvPr/>
        </p:nvSpPr>
        <p:spPr>
          <a:xfrm>
            <a:off x="5807625" y="5708543"/>
            <a:ext cx="341194" cy="314729"/>
          </a:xfrm>
          <a:prstGeom prst="downArrow">
            <a:avLst/>
          </a:prstGeom>
          <a:gradFill flip="none" rotWithShape="1">
            <a:gsLst>
              <a:gs pos="0">
                <a:srgbClr val="990099">
                  <a:tint val="66000"/>
                  <a:satMod val="160000"/>
                </a:srgbClr>
              </a:gs>
              <a:gs pos="50000">
                <a:srgbClr val="990099">
                  <a:tint val="44500"/>
                  <a:satMod val="160000"/>
                </a:srgbClr>
              </a:gs>
              <a:gs pos="100000">
                <a:srgbClr val="990099">
                  <a:tint val="23500"/>
                  <a:satMod val="160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3948</TotalTime>
  <Words>2720</Words>
  <Application>Microsoft Macintosh PowerPoint</Application>
  <PresentationFormat>Grand écran</PresentationFormat>
  <Paragraphs>376</Paragraphs>
  <Slides>42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4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7" baseType="lpstr">
      <vt:lpstr>ＭＳ Ｐゴシック</vt:lpstr>
      <vt:lpstr>-apple-system</vt:lpstr>
      <vt:lpstr>Arial</vt:lpstr>
      <vt:lpstr>Arial Black</vt:lpstr>
      <vt:lpstr>Calibri</vt:lpstr>
      <vt:lpstr>Cambria Math</vt:lpstr>
      <vt:lpstr>Courier New</vt:lpstr>
      <vt:lpstr>Lucida Sans</vt:lpstr>
      <vt:lpstr>Segoe Print</vt:lpstr>
      <vt:lpstr>Symbol</vt:lpstr>
      <vt:lpstr>Office Theme</vt:lpstr>
      <vt:lpstr>Office Theme</vt:lpstr>
      <vt:lpstr>1_Office Theme</vt:lpstr>
      <vt:lpstr>2_Office Theme</vt:lpstr>
      <vt:lpstr>Équation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PowerPoint-Charte-CEA-2023</dc:title>
  <dc:subject/>
  <dc:creator>HARTMANN Marion</dc:creator>
  <dc:description/>
  <cp:lastModifiedBy>Marc Torrent</cp:lastModifiedBy>
  <cp:revision>144</cp:revision>
  <cp:lastPrinted>2023-09-27T15:05:08Z</cp:lastPrinted>
  <dcterms:created xsi:type="dcterms:W3CDTF">2023-01-31T13:15:02Z</dcterms:created>
  <dcterms:modified xsi:type="dcterms:W3CDTF">2026-01-25T21:37:56Z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llabEmetteur">
    <vt:lpwstr>16;#DCOM|5d454b4e-7aaa-470d-be17-032317e26456</vt:lpwstr>
  </property>
  <property fmtid="{D5CDD505-2E9C-101B-9397-08002B2CF9AE}" pid="4" name="CollabXmlContent">
    <vt:lpwstr>&lt;CollabItems&gt;_x000d_
  &lt;CollabItem&gt;_x000d_
    &lt;FileLeafRef&gt;Modele-PPT-CEA-VF.pptx&lt;/FileLeafRef&gt;_x000d_
    &lt;Title&gt;PowerPoint-Charte-CEA-2023&lt;/Title&gt;_x000d_
    &lt;CollabTypeDocument&gt;Procédure&lt;/CollabTypeDocument&gt;_x000d_
    &lt;CollabObjetResume /&gt;_x000d_
    &lt;CollabExternalReferences&gt;PowerPoint-Charte-CEA-31-01-2023&lt;/CollabExternalReferences&gt;_x000d_
    &lt;CollabDate&gt;31/01/2023&lt;/CollabDate&gt;_x000d_
    &lt;CollabEmetteur&gt;DCOM|&lt;/CollabEmetteur&gt;_x000d_
    &lt;CollabComments /&gt;_x000d_
    &lt;CollabEnVigueur&gt;true&lt;/CollabEnVigueur&gt;_x000d_
    &lt;ContentType&gt;Document référentiel&lt;/ContentType&gt;_x000d_
    &lt;Created&gt;31/01/2023&lt;/Created&gt;_x000d_
    &lt;Author&gt;ANDRE-DAVID Francine&lt;/Author&gt;_x000d_
    &lt;Modified&gt;31/01/2023&lt;/Modified&gt;_x000d_
    &lt;Editor&gt;ANDRE-DAVID Francine&lt;/Editor&gt;_x000d_
    &lt;DocIcon&gt;pptx&lt;/DocIcon&gt;_x000d_
    &lt;EncodedAbsUrl&gt;https://referentiel-fonctionnel.intra.cea.fr/communication/Documents%20partages/Chartes%20graphiques/Modèles%20de%20documents/En%20vigueur/Modele-PPT-CEA-VF.pptx&lt;/EncodedAbsUrl&gt;_x000d_
    &lt;FileSizeDisplay&gt;2149485&lt;/FileSizeDisplay&gt;_x000d_
    &lt;_UIVersionString&gt;1.0&lt;/_UIVersionString&gt;_x000d_
  &lt;/CollabItem&gt;_x000d_
&lt;/CollabItems&gt;</vt:lpwstr>
  </property>
  <property fmtid="{D5CDD505-2E9C-101B-9397-08002B2CF9AE}" pid="5" name="Company">
    <vt:lpwstr>CEA</vt:lpwstr>
  </property>
  <property fmtid="{D5CDD505-2E9C-101B-9397-08002B2CF9AE}" pid="6" name="ContentTypeId">
    <vt:lpwstr>0x010100108A61D7BE634F76874FDC084DD0BD15009E39C29C26594BAC90AC8ED3FDFD77E000BCE28098BA0F0B45BA4517838BD1AEEF</vt:lpwstr>
  </property>
  <property fmtid="{D5CDD505-2E9C-101B-9397-08002B2CF9AE}" pid="7" name="HiddenSlides">
    <vt:i4>0</vt:i4>
  </property>
  <property fmtid="{D5CDD505-2E9C-101B-9397-08002B2CF9AE}" pid="8" name="HyperlinksChanged">
    <vt:bool>false</vt:bool>
  </property>
  <property fmtid="{D5CDD505-2E9C-101B-9397-08002B2CF9AE}" pid="9" name="I2ICODE">
    <vt:lpwstr>COLLAB</vt:lpwstr>
  </property>
  <property fmtid="{D5CDD505-2E9C-101B-9397-08002B2CF9AE}" pid="10" name="I2ISITECODE">
    <vt:lpwstr/>
  </property>
  <property fmtid="{D5CDD505-2E9C-101B-9397-08002B2CF9AE}" pid="11" name="IsCollabDocument">
    <vt:bool>true</vt:bool>
  </property>
  <property fmtid="{D5CDD505-2E9C-101B-9397-08002B2CF9AE}" pid="12" name="LinksUpToDate">
    <vt:bool>false</vt:bool>
  </property>
  <property fmtid="{D5CDD505-2E9C-101B-9397-08002B2CF9AE}" pid="13" name="MMClips">
    <vt:i4>0</vt:i4>
  </property>
  <property fmtid="{D5CDD505-2E9C-101B-9397-08002B2CF9AE}" pid="14" name="Notes">
    <vt:i4>0</vt:i4>
  </property>
  <property fmtid="{D5CDD505-2E9C-101B-9397-08002B2CF9AE}" pid="15" name="PresentationFormat">
    <vt:lpwstr>Grand écran</vt:lpwstr>
  </property>
  <property fmtid="{D5CDD505-2E9C-101B-9397-08002B2CF9AE}" pid="16" name="ScaleCrop">
    <vt:bool>false</vt:bool>
  </property>
  <property fmtid="{D5CDD505-2E9C-101B-9397-08002B2CF9AE}" pid="17" name="ShareDoc">
    <vt:bool>false</vt:bool>
  </property>
  <property fmtid="{D5CDD505-2E9C-101B-9397-08002B2CF9AE}" pid="18" name="Slides">
    <vt:i4>12</vt:i4>
  </property>
  <property fmtid="{D5CDD505-2E9C-101B-9397-08002B2CF9AE}" pid="19" name="WebApplicationID">
    <vt:lpwstr>bb36ce6d-0f69-46d8-b0d4-d9bf5a87d995</vt:lpwstr>
  </property>
</Properties>
</file>